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5292080" y="1410345"/>
            <a:ext cx="3672408" cy="425090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424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79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60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02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835696" y="202630"/>
            <a:ext cx="6851104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D309-B2BE-4940-A696-E5DF4AFD07DD}" type="datetimeFigureOut">
              <a:rPr lang="es-CO" smtClean="0"/>
              <a:pPr/>
              <a:t>14/06/2018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77B9-F039-4794-9B13-7712F9740DF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94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El Empalme - Ecuador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13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2" y="1600896"/>
            <a:ext cx="76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pic>
        <p:nvPicPr>
          <p:cNvPr id="3" name="Picture 2" descr="La imagen puede contener: Ã¡rbol, planta y exteri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 b="16694"/>
          <a:stretch/>
        </p:blipFill>
        <p:spPr bwMode="auto">
          <a:xfrm>
            <a:off x="888274" y="1436913"/>
            <a:ext cx="7584250" cy="4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162594" y="2451105"/>
            <a:ext cx="7067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_tradnl" i="1" u="sng" dirty="0">
                <a:latin typeface="Arial" panose="020B0604020202020204" pitchFamily="34" charset="0"/>
                <a:cs typeface="Arial" panose="020B0604020202020204" pitchFamily="34" charset="0"/>
              </a:rPr>
              <a:t>Conocimiento compartido de funciones y </a:t>
            </a:r>
            <a:r>
              <a:rPr lang="es-ES_tradnl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s-ES_tradnl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esta manera se está dando cumplimento al </a:t>
            </a:r>
            <a:r>
              <a:rPr 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Aspecto Esencial 6. Fortalecer la capacidad institucional para la </a:t>
            </a:r>
            <a:r>
              <a:rPr lang="es-ES_tradn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resiliencia</a:t>
            </a:r>
            <a:r>
              <a:rPr lang="es-ES_tradnl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s-ES_trad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Participantes como ponentes en congresos regionales de Ecuador, para compartir nuestras experiencias obtenidas sobre el trabajo realizado en busca de la resiliencia local.  </a:t>
            </a:r>
            <a:endParaRPr lang="es-EC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601832"/>
            <a:ext cx="76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071154" y="2072282"/>
            <a:ext cx="70670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_tradnl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Brindando información clara y específica a la comunidad sobre los escenarios de </a:t>
            </a:r>
            <a:r>
              <a:rPr lang="es-ES_tradnl" i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riesgos.. </a:t>
            </a:r>
            <a:r>
              <a:rPr lang="es-ES_tradnl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De igual forma, suministrar información sobre las capacidades existentes de respuesta y ,por lo tanto, las situaciones que tendría que enfrentar la comunidad,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esta manera </a:t>
            </a:r>
            <a:r>
              <a:rPr lang="es-ES_tradn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 dando cumplimento al </a:t>
            </a: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Aspecto Esencial 7.Comprender y fortalecer la capacidad social para la resiliencia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. Razón por lo cual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 está trabajando en campañas masivas de prevención dirigidas a la comunidad en general, con la finalidad de que se encuentren informados y así poder disminuir la vulnerabilidad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	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pic>
        <p:nvPicPr>
          <p:cNvPr id="3" name="Picture 2" descr="La imagen puede contener: 2 personas, personas de 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06" y="1673150"/>
            <a:ext cx="648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pic>
        <p:nvPicPr>
          <p:cNvPr id="3" name="Picture 2" descr="La imagen puede contener: 5 pers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05" y="1673150"/>
            <a:ext cx="648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058092" y="2150659"/>
            <a:ext cx="70670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Creando y regularizando planes de preparación y de contingencia, los cuales deben ser dados a conocer a todos los actores relevante,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esta manera se está dando cumplimento </a:t>
            </a:r>
            <a:r>
              <a:rPr lang="es-ES_tradn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</a:t>
            </a:r>
            <a:r>
              <a:rPr lang="es-ES_tradn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Aspecto </a:t>
            </a: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Esencial 9. Asegurar una respuesta adecuada y efectiva ante </a:t>
            </a:r>
            <a:r>
              <a:rPr lang="es-ES_tradn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desastres.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actualidad un requisito indispensable para la obtención de los permisos de funcionamiento de los locales comerciales es la elaboración e implantación de un plan de emergencia, con esto se busca que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comercio tenga identificado los riesgos a los que se encuentran expuestos y buscan acciones encaminadas a su prevención y mitigación.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097278" y="2169765"/>
            <a:ext cx="71584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GOBIERNO AUTÓNOMO DESCENTRALIZADO MUNICIPAL DEL CANTÓN EL EMPALME 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ECUADOR, OBTIENE UN RECONOCIMIENTO AL SEGUNDO LUGAR EN EL CONCURSO DE BUENAS PRACTICAS LOCALES A NIVEL NACIONAL ORGANIZADO POR LA ASOCIACION DE MUNICIPALIDADES DEL ECUADOR (AME), DENTRO DE LA CATEGORIA GESTIÓN DE RIESGOS Y RESILIENCIA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9" y="1322614"/>
            <a:ext cx="6283234" cy="47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953587" y="1333743"/>
            <a:ext cx="7158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GOBIERNO AUTÓNOMO DESCENTRALIZADO MUNICIPAL DEL CANTÓN EL EMPALME 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ECUADOR, FORTALECIENDO LA RESILIENCIA LOCAL.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C:\Users\UGR\Desktop\Respaldo Dustyn PenDriver\FOTOS UGR - BPL\2016\taller ciudad resiliente\20161028_1755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2" y="2747263"/>
            <a:ext cx="6194536" cy="3431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0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1"/>
          <a:stretch/>
        </p:blipFill>
        <p:spPr>
          <a:xfrm>
            <a:off x="0" y="1268760"/>
            <a:ext cx="9144000" cy="50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40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16" y="2003924"/>
            <a:ext cx="67532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6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201783" y="2789483"/>
            <a:ext cx="6975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EL EMPALME,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ECUADOR, -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En el año 2016 nuestro cantón ingresó a la Campaña Mundial Desarrollando Ciudades Resilientes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¡Mi ciudad se está preparando!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en donde en el mes de enero de 2017 nos posesionamos como municipio de mes.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4" y="1500161"/>
            <a:ext cx="768000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149532" y="1285832"/>
            <a:ext cx="7210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Desde aquella fecha hemos venido trabajando apegados a los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10 aspectos esenciales para ser una ciudad resiliente. 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3" y="2172516"/>
            <a:ext cx="648404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071154" y="2725425"/>
            <a:ext cx="7067006" cy="170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Tomando en consideración de que no se puede hablar de Gestión del Riesgo de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Desastre,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si no existen instituciones y la población en general empoderada en estos temas, ya que ellos son un factor fundamental para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obtener Ciudades Resilientes.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058092" y="1588956"/>
            <a:ext cx="706700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_tradnl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Asegurar que todos los estamentos o dependencias  del gobierno local,  entiendan la importancia de la reducción del riesgo de desastres, para el logro de los objetivos de sus respectivas políticas y programas. Además, hay que identificar medidas para reducir el riesgo de desastres dentro de sus funciones y responsabilidades; estableciendo  un marco de colaboración entre ellos, según sea requerido,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esta manera se está dando cumplimento al </a:t>
            </a: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Aspecto Esencial 1- Organización para la resiliencia [frente a los desastres].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Nosotros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como GADM El Empalme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mantenemos muy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buena relación con las diferentes instituciones públicas y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privadas del cantón,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en donde se han establecidos políticas y ordenanzas locales apegadas a la normativa nacional e internacional, con la finalidad de reducir el riesgo de desastre, cada institución cumple un rol fundamental. </a:t>
            </a:r>
            <a:endParaRPr lang="es-EC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pic>
        <p:nvPicPr>
          <p:cNvPr id="3" name="Picture 2" descr="La imagen puede contener: 4 personas, personas sentadas, mesa e interi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/>
          <a:stretch/>
        </p:blipFill>
        <p:spPr bwMode="auto">
          <a:xfrm>
            <a:off x="1439885" y="1789611"/>
            <a:ext cx="6305274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Fortaleciendo la Resiliencia Local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175657" y="1928591"/>
            <a:ext cx="70670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_tradnl" i="1" u="sng" dirty="0">
                <a:latin typeface="Arial" panose="020B0604020202020204" pitchFamily="34" charset="0"/>
                <a:cs typeface="Arial" panose="020B0604020202020204" pitchFamily="34" charset="0"/>
              </a:rPr>
              <a:t>Asignación de presupuestos de capital (partidas presupuestales específicas) para la ejecución de cualquier obra importante, considerada necesaria para mejorar la </a:t>
            </a:r>
            <a:r>
              <a:rPr lang="es-ES_tradnl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resiliencia</a:t>
            </a:r>
            <a:r>
              <a:rPr lang="es-ES_tradnl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esta manera se está dando cumplimento al </a:t>
            </a:r>
            <a:r>
              <a:rPr lang="es-ES_tradnl" b="1" i="1" dirty="0">
                <a:latin typeface="Arial" panose="020B0604020202020204" pitchFamily="34" charset="0"/>
                <a:cs typeface="Arial" panose="020B0604020202020204" pitchFamily="34" charset="0"/>
              </a:rPr>
              <a:t>Aspecto Esencial 3. Fortalecer la capacidad financiera para la resiliencia.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Nuestro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municipio se ha empoderado en la Gestión del Riesgo de Desastre, brindando todas las facilidades para trabajar en temas de prevención y mitigación, razón por lo cual para este año tenemos presupuestado la ejecución de varios proyectos locales y otros con ayuda del Gobierno Nacional, entre ellos: Limpieza de material sedimentado en afluentes naturales; Conformación de brigadas comunitarias de primera respuesta; Reubicación a zonas seguras de familias asentadas en zonas de riesgos.   </a:t>
            </a:r>
            <a:endParaRPr lang="es-EC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_PR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Presentacion_PR18</Template>
  <TotalTime>22</TotalTime>
  <Words>763</Words>
  <Application>Microsoft Office PowerPoint</Application>
  <PresentationFormat>Presentación en pantalla (4:3)</PresentationFormat>
  <Paragraphs>31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Presentacion_PR18</vt:lpstr>
      <vt:lpstr>Fortaleciendo la Resiliencia Local  El Empalme - Ecuador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  <vt:lpstr>Fortaleciendo la Resiliencia Local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Dustyn Escalante</dc:creator>
  <cp:lastModifiedBy>UGR</cp:lastModifiedBy>
  <cp:revision>5</cp:revision>
  <dcterms:created xsi:type="dcterms:W3CDTF">2018-01-17T17:13:09Z</dcterms:created>
  <dcterms:modified xsi:type="dcterms:W3CDTF">2018-06-14T19:06:20Z</dcterms:modified>
</cp:coreProperties>
</file>