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5" r:id="rId4"/>
    <p:sldId id="266" r:id="rId5"/>
    <p:sldId id="264" r:id="rId6"/>
    <p:sldId id="268" r:id="rId7"/>
    <p:sldId id="261" r:id="rId8"/>
    <p:sldId id="273" r:id="rId9"/>
    <p:sldId id="272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5F5F5F"/>
    <a:srgbClr val="EAB200"/>
    <a:srgbClr val="336699"/>
    <a:srgbClr val="343434"/>
    <a:srgbClr val="EF7511"/>
    <a:srgbClr val="0099CC"/>
    <a:srgbClr val="669900"/>
    <a:srgbClr val="9933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8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D6840-5FA5-4AC3-B39F-C4EA850B4496}" type="datetimeFigureOut">
              <a:rPr lang="es-CO" smtClean="0"/>
              <a:t>29/03/2016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0B21-53CC-4947-9065-287E1BB5DD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1328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B8EE3-3B39-498C-BD9F-AD66D7ABD5DC}" type="datetimeFigureOut">
              <a:rPr lang="es-CO" smtClean="0"/>
              <a:t>29/03/2016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8206E-5DF6-4973-84AB-6679E294FA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474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07904" y="2132856"/>
            <a:ext cx="4966320" cy="1470025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635896" y="5301208"/>
            <a:ext cx="5400600" cy="432048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DD/MM/AAAA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339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1" y="3140968"/>
            <a:ext cx="2448272" cy="936104"/>
          </a:xfrm>
        </p:spPr>
        <p:txBody>
          <a:bodyPr/>
          <a:lstStyle>
            <a:lvl1pPr algn="ctr">
              <a:defRPr sz="2800">
                <a:solidFill>
                  <a:srgbClr val="21336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302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>
                <a:solidFill>
                  <a:srgbClr val="213362"/>
                </a:solidFill>
              </a:defRPr>
            </a:lvl1pPr>
            <a:lvl2pPr>
              <a:defRPr>
                <a:solidFill>
                  <a:srgbClr val="343434"/>
                </a:solidFill>
              </a:defRPr>
            </a:lvl2pPr>
            <a:lvl3pPr>
              <a:defRPr>
                <a:solidFill>
                  <a:srgbClr val="343434"/>
                </a:solidFill>
              </a:defRPr>
            </a:lvl3pPr>
            <a:lvl4pPr>
              <a:defRPr>
                <a:solidFill>
                  <a:srgbClr val="343434"/>
                </a:solidFill>
              </a:defRPr>
            </a:lvl4pPr>
            <a:lvl5pPr>
              <a:defRPr>
                <a:solidFill>
                  <a:srgbClr val="343434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76875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387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76875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261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864096"/>
          </a:xfrm>
        </p:spPr>
        <p:txBody>
          <a:bodyPr anchor="b"/>
          <a:lstStyle>
            <a:lvl1pPr algn="l">
              <a:defRPr sz="2000" b="1">
                <a:solidFill>
                  <a:srgbClr val="DAAC57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80731" y="1561604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9D9D9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 Marcador de título"/>
          <p:cNvSpPr txBox="1">
            <a:spLocks/>
          </p:cNvSpPr>
          <p:nvPr userDrawn="1"/>
        </p:nvSpPr>
        <p:spPr>
          <a:xfrm>
            <a:off x="2123728" y="188640"/>
            <a:ext cx="676875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4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76875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64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2" r:id="rId4"/>
    <p:sldLayoutId id="2147483656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"/>
          <a:stretch/>
        </p:blipFill>
        <p:spPr>
          <a:xfrm>
            <a:off x="3059831" y="501083"/>
            <a:ext cx="6084169" cy="4656107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31840" y="5301208"/>
            <a:ext cx="5976664" cy="432048"/>
          </a:xfrm>
        </p:spPr>
        <p:txBody>
          <a:bodyPr lIns="0" tIns="0" rIns="0" bIns="0" anchor="ctr" anchorCtr="0">
            <a:noAutofit/>
          </a:bodyPr>
          <a:lstStyle/>
          <a:p>
            <a:pPr algn="ctr"/>
            <a:r>
              <a:rPr lang="es-CO" sz="2200" b="0" dirty="0" smtClean="0">
                <a:solidFill>
                  <a:srgbClr val="080808"/>
                </a:solidFill>
              </a:rPr>
              <a:t>Balance general, Bogotá 25 de febrero de 2016</a:t>
            </a:r>
            <a:endParaRPr lang="es-CO" sz="2200" b="0" dirty="0">
              <a:solidFill>
                <a:srgbClr val="080808"/>
              </a:solidFill>
            </a:endParaRPr>
          </a:p>
        </p:txBody>
      </p:sp>
      <p:sp>
        <p:nvSpPr>
          <p:cNvPr id="5" name="33 Rectángulo redondeado"/>
          <p:cNvSpPr/>
          <p:nvPr/>
        </p:nvSpPr>
        <p:spPr>
          <a:xfrm>
            <a:off x="3600432" y="3822596"/>
            <a:ext cx="4860000" cy="1260000"/>
          </a:xfrm>
          <a:prstGeom prst="roundRect">
            <a:avLst/>
          </a:prstGeom>
          <a:solidFill>
            <a:srgbClr val="7F7F7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s-CO" sz="4400" spc="-150" dirty="0" smtClean="0">
                <a:solidFill>
                  <a:schemeClr val="tx1"/>
                </a:solidFill>
                <a:latin typeface="Impact" panose="020B0806030902050204" pitchFamily="34" charset="0"/>
              </a:rPr>
              <a:t># Atención Frontera </a:t>
            </a:r>
          </a:p>
          <a:p>
            <a:pPr algn="ctr"/>
            <a:r>
              <a:rPr lang="es-CO" sz="4400" spc="-150" dirty="0" smtClean="0">
                <a:solidFill>
                  <a:schemeClr val="tx1"/>
                </a:solidFill>
                <a:latin typeface="Impact" panose="020B0806030902050204" pitchFamily="34" charset="0"/>
              </a:rPr>
              <a:t>Colombia - Venezuela</a:t>
            </a:r>
            <a:endParaRPr lang="es-CO" sz="4400" spc="-15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835695" y="-10606"/>
            <a:ext cx="7200000" cy="540000"/>
          </a:xfrm>
        </p:spPr>
        <p:txBody>
          <a:bodyPr lIns="0" tIns="0" rIns="0" bIns="0"/>
          <a:lstStyle/>
          <a:p>
            <a:pPr algn="ctr"/>
            <a:r>
              <a:rPr lang="es-CO" sz="3400" dirty="0" smtClean="0"/>
              <a:t>Los compromisos a nivel humanitario</a:t>
            </a:r>
            <a:endParaRPr lang="es-CO" sz="34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6"/>
          <a:stretch/>
        </p:blipFill>
        <p:spPr>
          <a:xfrm>
            <a:off x="-13718" y="764704"/>
            <a:ext cx="9157717" cy="5559896"/>
          </a:xfrm>
          <a:prstGeom prst="rect">
            <a:avLst/>
          </a:prstGeom>
        </p:spPr>
      </p:pic>
      <p:sp>
        <p:nvSpPr>
          <p:cNvPr id="14" name="13 Rectángulo redondeado"/>
          <p:cNvSpPr/>
          <p:nvPr/>
        </p:nvSpPr>
        <p:spPr>
          <a:xfrm>
            <a:off x="5618212" y="874812"/>
            <a:ext cx="3456384" cy="5400000"/>
          </a:xfrm>
          <a:prstGeom prst="roundRect">
            <a:avLst/>
          </a:prstGeom>
          <a:solidFill>
            <a:srgbClr val="F2F2F2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0" bIns="0" rtlCol="0" anchor="ctr"/>
          <a:lstStyle/>
          <a:p>
            <a:pPr marL="88900">
              <a:buClr>
                <a:schemeClr val="accent6">
                  <a:lumMod val="75000"/>
                </a:schemeClr>
              </a:buClr>
              <a:buSzPct val="100000"/>
              <a:tabLst>
                <a:tab pos="271463" algn="l"/>
              </a:tabLst>
            </a:pPr>
            <a:r>
              <a:rPr lang="es-CO" sz="2000" b="1" dirty="0">
                <a:solidFill>
                  <a:srgbClr val="343434"/>
                </a:solidFill>
                <a:cs typeface="Arial" panose="020B0604020202020204" pitchFamily="34" charset="0"/>
              </a:rPr>
              <a:t>Recepción, registro en el RUD y apoyo psicosocial a los deportados</a:t>
            </a:r>
          </a:p>
          <a:p>
            <a:pPr marL="88900">
              <a:buClr>
                <a:schemeClr val="accent6">
                  <a:lumMod val="75000"/>
                </a:schemeClr>
              </a:buClr>
              <a:buSzPct val="100000"/>
              <a:tabLst>
                <a:tab pos="271463" algn="l"/>
              </a:tabLst>
            </a:pPr>
            <a:endParaRPr lang="es-CO" sz="2000" dirty="0">
              <a:solidFill>
                <a:srgbClr val="343434"/>
              </a:solidFill>
              <a:cs typeface="Arial" panose="020B0604020202020204" pitchFamily="34" charset="0"/>
            </a:endParaRPr>
          </a:p>
          <a:p>
            <a:pPr marL="88900">
              <a:buClr>
                <a:schemeClr val="accent6">
                  <a:lumMod val="75000"/>
                </a:schemeClr>
              </a:buClr>
              <a:buSzPct val="100000"/>
              <a:tabLst>
                <a:tab pos="271463" algn="l"/>
              </a:tabLst>
            </a:pPr>
            <a:r>
              <a:rPr lang="es-CO" sz="2000" b="1" dirty="0">
                <a:solidFill>
                  <a:srgbClr val="343434"/>
                </a:solidFill>
                <a:cs typeface="Arial" panose="020B0604020202020204" pitchFamily="34" charset="0"/>
              </a:rPr>
              <a:t>Albergue, alimentación y asistencia para acceder a servicios  </a:t>
            </a:r>
            <a:r>
              <a:rPr lang="es-CO" sz="2000" b="1" dirty="0" smtClean="0">
                <a:solidFill>
                  <a:srgbClr val="343434"/>
                </a:solidFill>
                <a:cs typeface="Arial" panose="020B0604020202020204" pitchFamily="34" charset="0"/>
              </a:rPr>
              <a:t>sociales </a:t>
            </a:r>
            <a:endParaRPr lang="es-CO" sz="2000" b="1" dirty="0">
              <a:solidFill>
                <a:srgbClr val="343434"/>
              </a:solidFill>
              <a:cs typeface="Arial" panose="020B0604020202020204" pitchFamily="34" charset="0"/>
            </a:endParaRPr>
          </a:p>
          <a:p>
            <a:pPr marL="88900">
              <a:buClr>
                <a:schemeClr val="accent6">
                  <a:lumMod val="75000"/>
                </a:schemeClr>
              </a:buClr>
              <a:buSzPct val="100000"/>
              <a:tabLst>
                <a:tab pos="271463" algn="l"/>
              </a:tabLst>
            </a:pPr>
            <a:r>
              <a:rPr lang="es-CO" sz="2000" dirty="0">
                <a:solidFill>
                  <a:srgbClr val="343434"/>
                </a:solidFill>
                <a:cs typeface="Arial" panose="020B0604020202020204" pitchFamily="34" charset="0"/>
              </a:rPr>
              <a:t> </a:t>
            </a:r>
          </a:p>
          <a:p>
            <a:pPr marL="88900">
              <a:buClr>
                <a:schemeClr val="accent6">
                  <a:lumMod val="75000"/>
                </a:schemeClr>
              </a:buClr>
              <a:buSzPct val="100000"/>
              <a:tabLst>
                <a:tab pos="271463" algn="l"/>
              </a:tabLst>
            </a:pPr>
            <a:r>
              <a:rPr lang="es-CO" sz="2000" b="1" dirty="0">
                <a:solidFill>
                  <a:srgbClr val="343434"/>
                </a:solidFill>
                <a:cs typeface="Arial" panose="020B0604020202020204" pitchFamily="34" charset="0"/>
              </a:rPr>
              <a:t>Subsidios de arriendo por 3 meses y traslado de enseres</a:t>
            </a:r>
          </a:p>
          <a:p>
            <a:pPr marL="88900">
              <a:buClr>
                <a:schemeClr val="accent6">
                  <a:lumMod val="75000"/>
                </a:schemeClr>
              </a:buClr>
              <a:buSzPct val="100000"/>
              <a:tabLst>
                <a:tab pos="271463" algn="l"/>
              </a:tabLst>
            </a:pPr>
            <a:endParaRPr lang="es-CO" sz="2000" b="1" dirty="0">
              <a:solidFill>
                <a:srgbClr val="343434"/>
              </a:solidFill>
              <a:cs typeface="Arial" panose="020B0604020202020204" pitchFamily="34" charset="0"/>
            </a:endParaRPr>
          </a:p>
          <a:p>
            <a:pPr marL="88900">
              <a:buClr>
                <a:schemeClr val="accent6">
                  <a:lumMod val="75000"/>
                </a:schemeClr>
              </a:buClr>
              <a:buSzPct val="100000"/>
              <a:tabLst>
                <a:tab pos="271463" algn="l"/>
              </a:tabLst>
            </a:pPr>
            <a:r>
              <a:rPr lang="es-CO" sz="2000" b="1" dirty="0" smtClean="0">
                <a:solidFill>
                  <a:srgbClr val="343434"/>
                </a:solidFill>
                <a:cs typeface="Arial" panose="020B0604020202020204" pitchFamily="34" charset="0"/>
              </a:rPr>
              <a:t>Asistencia Humanitaria de emergencia y agua</a:t>
            </a:r>
          </a:p>
          <a:p>
            <a:pPr marL="88900">
              <a:buClr>
                <a:schemeClr val="accent6">
                  <a:lumMod val="75000"/>
                </a:schemeClr>
              </a:buClr>
              <a:buSzPct val="100000"/>
              <a:tabLst>
                <a:tab pos="271463" algn="l"/>
              </a:tabLst>
            </a:pPr>
            <a:endParaRPr lang="es-CO" sz="2000" b="1" dirty="0">
              <a:solidFill>
                <a:srgbClr val="343434"/>
              </a:solidFill>
              <a:cs typeface="Arial" panose="020B0604020202020204" pitchFamily="34" charset="0"/>
            </a:endParaRPr>
          </a:p>
          <a:p>
            <a:pPr marL="88900">
              <a:buClr>
                <a:schemeClr val="accent6">
                  <a:lumMod val="75000"/>
                </a:schemeClr>
              </a:buClr>
              <a:buSzPct val="100000"/>
              <a:tabLst>
                <a:tab pos="271463" algn="l"/>
              </a:tabLst>
            </a:pPr>
            <a:r>
              <a:rPr lang="es-CO" sz="2000" b="1" dirty="0" smtClean="0">
                <a:solidFill>
                  <a:srgbClr val="343434"/>
                </a:solidFill>
                <a:cs typeface="Arial" panose="020B0604020202020204" pitchFamily="34" charset="0"/>
              </a:rPr>
              <a:t>Soporte logístico y operativo permanente</a:t>
            </a:r>
            <a:endParaRPr lang="es-CO" sz="2000" b="1" dirty="0">
              <a:solidFill>
                <a:srgbClr val="343434"/>
              </a:solidFill>
              <a:cs typeface="Arial" panose="020B0604020202020204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730949" y="1081311"/>
            <a:ext cx="432048" cy="288032"/>
          </a:xfrm>
          <a:prstGeom prst="round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2000" b="1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s-CO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730949" y="2223914"/>
            <a:ext cx="432048" cy="288032"/>
          </a:xfrm>
          <a:prstGeom prst="round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2000" b="1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s-CO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30949" y="3448050"/>
            <a:ext cx="432048" cy="288032"/>
          </a:xfrm>
          <a:prstGeom prst="round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20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s-CO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5730949" y="4672186"/>
            <a:ext cx="432048" cy="288032"/>
          </a:xfrm>
          <a:prstGeom prst="round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2000" b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s-CO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730949" y="5617815"/>
            <a:ext cx="432048" cy="288032"/>
          </a:xfrm>
          <a:prstGeom prst="round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2000" b="1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lang="es-CO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835695" y="-10606"/>
            <a:ext cx="7200000" cy="540000"/>
          </a:xfrm>
        </p:spPr>
        <p:txBody>
          <a:bodyPr lIns="0" tIns="0" rIns="0" bIns="0"/>
          <a:lstStyle/>
          <a:p>
            <a:pPr algn="ctr"/>
            <a:r>
              <a:rPr lang="es-CO" sz="3200" dirty="0" smtClean="0"/>
              <a:t>Respuesta humanitaria: Balance General</a:t>
            </a:r>
            <a:endParaRPr lang="es-CO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0486" y="1359818"/>
            <a:ext cx="2055616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bg1">
                    <a:lumMod val="75000"/>
                  </a:schemeClr>
                </a:solidFill>
              </a:rPr>
              <a:t>1.698 personas</a:t>
            </a:r>
            <a:endParaRPr lang="es-CO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9002" y="786306"/>
            <a:ext cx="3960000" cy="559572"/>
          </a:xfrm>
          <a:prstGeom prst="rect">
            <a:avLst/>
          </a:prstGeom>
          <a:solidFill>
            <a:srgbClr val="EAB200"/>
          </a:solidFill>
        </p:spPr>
        <p:txBody>
          <a:bodyPr wrap="square" lIns="36000" tIns="0" rIns="108000" bIns="3600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400" b="1" spc="-150" dirty="0" smtClean="0"/>
              <a:t>22. 226 personas</a:t>
            </a:r>
            <a:endParaRPr lang="es-CO" sz="3400" b="1" spc="-15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7" y="520105"/>
            <a:ext cx="828000" cy="93435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83703" y="1626868"/>
            <a:ext cx="196187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Ingresaron x Migración</a:t>
            </a:r>
            <a:endParaRPr lang="es-CO" sz="1100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79738" y="1607818"/>
            <a:ext cx="19661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Retorno voluntario</a:t>
            </a:r>
            <a:endParaRPr lang="es-CO" sz="1100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02129" y="1378868"/>
            <a:ext cx="2055616" cy="30777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bg1">
                    <a:lumMod val="75000"/>
                  </a:schemeClr>
                </a:solidFill>
              </a:rPr>
              <a:t>20.528 personas</a:t>
            </a:r>
            <a:endParaRPr lang="es-CO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1" name="630 CuadroTexto"/>
          <p:cNvSpPr txBox="1"/>
          <p:nvPr/>
        </p:nvSpPr>
        <p:spPr>
          <a:xfrm>
            <a:off x="5364560" y="918245"/>
            <a:ext cx="4248000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2000" dirty="0" smtClean="0">
                <a:solidFill>
                  <a:srgbClr val="5F5F5F"/>
                </a:solidFill>
                <a:cs typeface="Arial" panose="020B0604020202020204" pitchFamily="34" charset="0"/>
              </a:rPr>
              <a:t>30 Albergues temporales</a:t>
            </a:r>
          </a:p>
          <a:p>
            <a:endParaRPr lang="es-CO" sz="1200" dirty="0" smtClean="0">
              <a:solidFill>
                <a:srgbClr val="5F5F5F"/>
              </a:solidFill>
              <a:cs typeface="Arial" panose="020B0604020202020204" pitchFamily="34" charset="0"/>
            </a:endParaRPr>
          </a:p>
          <a:p>
            <a:r>
              <a:rPr lang="es-CO" sz="2000" dirty="0" smtClean="0">
                <a:solidFill>
                  <a:srgbClr val="5F5F5F"/>
                </a:solidFill>
                <a:cs typeface="Arial" panose="020B0604020202020204" pitchFamily="34" charset="0"/>
              </a:rPr>
              <a:t>3 hogares de paso</a:t>
            </a:r>
          </a:p>
          <a:p>
            <a:endParaRPr lang="es-CO" sz="1600" dirty="0" smtClean="0">
              <a:solidFill>
                <a:srgbClr val="5F5F5F"/>
              </a:solidFill>
              <a:cs typeface="Arial" panose="020B0604020202020204" pitchFamily="34" charset="0"/>
            </a:endParaRPr>
          </a:p>
          <a:p>
            <a:r>
              <a:rPr lang="es-CO" sz="2000" dirty="0" smtClean="0">
                <a:solidFill>
                  <a:srgbClr val="5F5F5F"/>
                </a:solidFill>
                <a:cs typeface="Arial" panose="020B0604020202020204" pitchFamily="34" charset="0"/>
              </a:rPr>
              <a:t>6.129 Personas albergadas</a:t>
            </a:r>
          </a:p>
          <a:p>
            <a:endParaRPr lang="es-CO" sz="1600" dirty="0">
              <a:solidFill>
                <a:srgbClr val="5F5F5F"/>
              </a:solidFill>
              <a:cs typeface="Arial" panose="020B0604020202020204" pitchFamily="34" charset="0"/>
            </a:endParaRPr>
          </a:p>
          <a:p>
            <a:r>
              <a:rPr lang="es-CO" sz="2000" dirty="0" smtClean="0">
                <a:solidFill>
                  <a:srgbClr val="5F5F5F"/>
                </a:solidFill>
                <a:cs typeface="Arial" panose="020B0604020202020204" pitchFamily="34" charset="0"/>
              </a:rPr>
              <a:t>794 personas en hogar de paso</a:t>
            </a:r>
          </a:p>
          <a:p>
            <a:endParaRPr lang="es-CO" sz="2000" dirty="0" smtClean="0">
              <a:solidFill>
                <a:srgbClr val="5F5F5F"/>
              </a:solidFill>
              <a:cs typeface="Arial" panose="020B0604020202020204" pitchFamily="34" charset="0"/>
            </a:endParaRPr>
          </a:p>
          <a:p>
            <a:r>
              <a:rPr lang="es-CO" sz="2000" dirty="0" smtClean="0">
                <a:solidFill>
                  <a:srgbClr val="5F5F5F"/>
                </a:solidFill>
                <a:cs typeface="Arial" panose="020B0604020202020204" pitchFamily="34" charset="0"/>
              </a:rPr>
              <a:t>20.773 Kits de ayuda humanitaria</a:t>
            </a:r>
          </a:p>
          <a:p>
            <a:endParaRPr lang="es-CO" sz="2000" dirty="0" smtClean="0">
              <a:solidFill>
                <a:srgbClr val="5F5F5F"/>
              </a:solidFill>
              <a:cs typeface="Arial" panose="020B0604020202020204" pitchFamily="34" charset="0"/>
            </a:endParaRPr>
          </a:p>
          <a:p>
            <a:r>
              <a:rPr lang="es-CO" sz="2000" dirty="0" smtClean="0">
                <a:solidFill>
                  <a:srgbClr val="5F5F5F"/>
                </a:solidFill>
                <a:cs typeface="Arial" panose="020B0604020202020204" pitchFamily="34" charset="0"/>
              </a:rPr>
              <a:t>4.443 subsidios de arriendo</a:t>
            </a:r>
          </a:p>
          <a:p>
            <a:endParaRPr lang="es-CO" sz="2000" dirty="0" smtClean="0">
              <a:solidFill>
                <a:srgbClr val="5F5F5F"/>
              </a:solidFill>
              <a:cs typeface="Arial" panose="020B0604020202020204" pitchFamily="34" charset="0"/>
            </a:endParaRPr>
          </a:p>
          <a:p>
            <a:r>
              <a:rPr lang="es-CO" sz="2000" dirty="0" smtClean="0">
                <a:solidFill>
                  <a:srgbClr val="5F5F5F"/>
                </a:solidFill>
                <a:cs typeface="Arial" panose="020B0604020202020204" pitchFamily="34" charset="0"/>
              </a:rPr>
              <a:t>4.204 traslados de personas</a:t>
            </a:r>
          </a:p>
          <a:p>
            <a:endParaRPr lang="es-CO" sz="2000" dirty="0">
              <a:solidFill>
                <a:srgbClr val="5F5F5F"/>
              </a:solidFill>
              <a:cs typeface="Arial" panose="020B0604020202020204" pitchFamily="34" charset="0"/>
            </a:endParaRPr>
          </a:p>
          <a:p>
            <a:r>
              <a:rPr lang="es-CO" sz="2000" dirty="0" smtClean="0">
                <a:solidFill>
                  <a:srgbClr val="5F5F5F"/>
                </a:solidFill>
                <a:cs typeface="Arial" panose="020B0604020202020204" pitchFamily="34" charset="0"/>
              </a:rPr>
              <a:t>319 traslados de enseres</a:t>
            </a:r>
          </a:p>
          <a:p>
            <a:endParaRPr lang="es-CO" sz="1600" dirty="0" smtClean="0">
              <a:solidFill>
                <a:srgbClr val="5F5F5F"/>
              </a:solidFill>
              <a:cs typeface="Arial" panose="020B0604020202020204" pitchFamily="34" charset="0"/>
            </a:endParaRPr>
          </a:p>
          <a:p>
            <a:r>
              <a:rPr lang="es-CO" sz="2000" dirty="0" smtClean="0">
                <a:solidFill>
                  <a:srgbClr val="5F5F5F"/>
                </a:solidFill>
                <a:cs typeface="Arial" panose="020B0604020202020204" pitchFamily="34" charset="0"/>
              </a:rPr>
              <a:t>45 entidades participando en PMU</a:t>
            </a:r>
          </a:p>
        </p:txBody>
      </p:sp>
      <p:grpSp>
        <p:nvGrpSpPr>
          <p:cNvPr id="632" name="631 Grupo"/>
          <p:cNvGrpSpPr/>
          <p:nvPr/>
        </p:nvGrpSpPr>
        <p:grpSpPr>
          <a:xfrm>
            <a:off x="4846511" y="865287"/>
            <a:ext cx="445569" cy="4994060"/>
            <a:chOff x="4568121" y="908720"/>
            <a:chExt cx="445569" cy="4994060"/>
          </a:xfrm>
        </p:grpSpPr>
        <p:pic>
          <p:nvPicPr>
            <p:cNvPr id="633" name="632 Imagen"/>
            <p:cNvPicPr preferRelativeResize="0">
              <a:picLocks/>
            </p:cNvPicPr>
            <p:nvPr/>
          </p:nvPicPr>
          <p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633" y="908720"/>
              <a:ext cx="396000" cy="396000"/>
            </a:xfrm>
            <a:prstGeom prst="rect">
              <a:avLst/>
            </a:prstGeom>
          </p:spPr>
        </p:pic>
        <p:pic>
          <p:nvPicPr>
            <p:cNvPr id="634" name="633 Imagen"/>
            <p:cNvPicPr preferRelativeResize="0">
              <a:picLocks/>
            </p:cNvPicPr>
            <p:nvPr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59"/>
            <a:stretch/>
          </p:blipFill>
          <p:spPr>
            <a:xfrm>
              <a:off x="4572000" y="1945407"/>
              <a:ext cx="396000" cy="396000"/>
            </a:xfrm>
            <a:prstGeom prst="rect">
              <a:avLst/>
            </a:prstGeom>
          </p:spPr>
        </p:pic>
        <p:pic>
          <p:nvPicPr>
            <p:cNvPr id="635" name="634 Imagen"/>
            <p:cNvPicPr preferRelativeResize="0">
              <a:picLocks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690" y="3707805"/>
              <a:ext cx="396000" cy="396000"/>
            </a:xfrm>
            <a:prstGeom prst="rect">
              <a:avLst/>
            </a:prstGeom>
          </p:spPr>
        </p:pic>
        <p:pic>
          <p:nvPicPr>
            <p:cNvPr id="636" name="635 Imagen"/>
            <p:cNvPicPr preferRelativeResize="0">
              <a:picLocks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750" y="3144249"/>
              <a:ext cx="396000" cy="396000"/>
            </a:xfrm>
            <a:prstGeom prst="rect">
              <a:avLst/>
            </a:prstGeom>
          </p:spPr>
        </p:pic>
        <p:pic>
          <p:nvPicPr>
            <p:cNvPr id="637" name="636 Imagen"/>
            <p:cNvPicPr preferRelativeResize="0">
              <a:picLocks/>
            </p:cNvPicPr>
            <p:nvPr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121" y="4321327"/>
              <a:ext cx="432000" cy="432000"/>
            </a:xfrm>
            <a:prstGeom prst="rect">
              <a:avLst/>
            </a:prstGeom>
          </p:spPr>
        </p:pic>
        <p:pic>
          <p:nvPicPr>
            <p:cNvPr id="638" name="637 Imagen"/>
            <p:cNvPicPr preferRelativeResize="0">
              <a:picLocks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121" y="4921191"/>
              <a:ext cx="432000" cy="432000"/>
            </a:xfrm>
            <a:prstGeom prst="rect">
              <a:avLst/>
            </a:prstGeom>
          </p:spPr>
        </p:pic>
        <p:pic>
          <p:nvPicPr>
            <p:cNvPr id="639" name="638 Imagen"/>
            <p:cNvPicPr preferRelativeResize="0">
              <a:picLocks/>
            </p:cNvPicPr>
            <p:nvPr/>
          </p:nvPicPr>
          <p:blipFill>
            <a:blip r:embed="rId1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635" y="5506780"/>
              <a:ext cx="396000" cy="396000"/>
            </a:xfrm>
            <a:prstGeom prst="rect">
              <a:avLst/>
            </a:prstGeom>
          </p:spPr>
        </p:pic>
        <p:pic>
          <p:nvPicPr>
            <p:cNvPr id="640" name="639 Imagen"/>
            <p:cNvPicPr>
              <a:picLocks noChangeAspect="1"/>
            </p:cNvPicPr>
            <p:nvPr/>
          </p:nvPicPr>
          <p:blipFill>
            <a:blip r:embed="rId11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625" y="1450763"/>
              <a:ext cx="396000" cy="331746"/>
            </a:xfrm>
            <a:prstGeom prst="rect">
              <a:avLst/>
            </a:prstGeom>
          </p:spPr>
        </p:pic>
        <p:pic>
          <p:nvPicPr>
            <p:cNvPr id="641" name="640 Imagen"/>
            <p:cNvPicPr>
              <a:picLocks noChangeAspect="1"/>
            </p:cNvPicPr>
            <p:nvPr/>
          </p:nvPicPr>
          <p:blipFill>
            <a:blip r:embed="rId1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064" y="2583954"/>
              <a:ext cx="431371" cy="329280"/>
            </a:xfrm>
            <a:prstGeom prst="rect">
              <a:avLst/>
            </a:prstGeom>
          </p:spPr>
        </p:pic>
      </p:grpSp>
      <p:grpSp>
        <p:nvGrpSpPr>
          <p:cNvPr id="645" name="644 Grupo"/>
          <p:cNvGrpSpPr/>
          <p:nvPr/>
        </p:nvGrpSpPr>
        <p:grpSpPr>
          <a:xfrm>
            <a:off x="171127" y="2064532"/>
            <a:ext cx="3873067" cy="3884748"/>
            <a:chOff x="77245" y="2060848"/>
            <a:chExt cx="3873067" cy="3884748"/>
          </a:xfrm>
        </p:grpSpPr>
        <p:pic>
          <p:nvPicPr>
            <p:cNvPr id="15" name="5 Imagen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C9C9C9"/>
                </a:clrFrom>
                <a:clrTo>
                  <a:srgbClr val="C9C9C9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849" b="78760"/>
            <a:stretch/>
          </p:blipFill>
          <p:spPr>
            <a:xfrm>
              <a:off x="129378" y="2060848"/>
              <a:ext cx="872864" cy="994180"/>
            </a:xfrm>
            <a:prstGeom prst="rect">
              <a:avLst/>
            </a:prstGeom>
          </p:spPr>
        </p:pic>
        <p:grpSp>
          <p:nvGrpSpPr>
            <p:cNvPr id="16" name="15 Grupo"/>
            <p:cNvGrpSpPr/>
            <p:nvPr/>
          </p:nvGrpSpPr>
          <p:grpSpPr>
            <a:xfrm>
              <a:off x="77245" y="2257086"/>
              <a:ext cx="2753001" cy="3688510"/>
              <a:chOff x="4124895" y="526359"/>
              <a:chExt cx="3309954" cy="4421949"/>
            </a:xfrm>
            <a:solidFill>
              <a:schemeClr val="tx1">
                <a:lumMod val="85000"/>
              </a:schemeClr>
            </a:solidFill>
          </p:grpSpPr>
          <p:sp>
            <p:nvSpPr>
              <p:cNvPr id="17" name="Freeform 2"/>
              <p:cNvSpPr>
                <a:spLocks/>
              </p:cNvSpPr>
              <p:nvPr/>
            </p:nvSpPr>
            <p:spPr bwMode="auto">
              <a:xfrm>
                <a:off x="6066095" y="611903"/>
                <a:ext cx="6396" cy="3290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0 h 3"/>
                  <a:gd name="T4" fmla="*/ 3 w 5"/>
                  <a:gd name="T5" fmla="*/ 1 h 3"/>
                  <a:gd name="T6" fmla="*/ 1 w 5"/>
                  <a:gd name="T7" fmla="*/ 1 h 3"/>
                  <a:gd name="T8" fmla="*/ 1 w 5"/>
                  <a:gd name="T9" fmla="*/ 3 h 3"/>
                  <a:gd name="T10" fmla="*/ 1 w 5"/>
                  <a:gd name="T11" fmla="*/ 3 h 3"/>
                  <a:gd name="T12" fmla="*/ 0 w 5"/>
                  <a:gd name="T13" fmla="*/ 3 h 3"/>
                  <a:gd name="T14" fmla="*/ 0 w 5"/>
                  <a:gd name="T15" fmla="*/ 3 h 3"/>
                  <a:gd name="T16" fmla="*/ 0 w 5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Freeform 3"/>
              <p:cNvSpPr>
                <a:spLocks/>
              </p:cNvSpPr>
              <p:nvPr/>
            </p:nvSpPr>
            <p:spPr bwMode="auto">
              <a:xfrm>
                <a:off x="6070892" y="610258"/>
                <a:ext cx="3198" cy="4935"/>
              </a:xfrm>
              <a:custGeom>
                <a:avLst/>
                <a:gdLst>
                  <a:gd name="T0" fmla="*/ 3 w 3"/>
                  <a:gd name="T1" fmla="*/ 0 h 5"/>
                  <a:gd name="T2" fmla="*/ 2 w 3"/>
                  <a:gd name="T3" fmla="*/ 0 h 5"/>
                  <a:gd name="T4" fmla="*/ 2 w 3"/>
                  <a:gd name="T5" fmla="*/ 1 h 5"/>
                  <a:gd name="T6" fmla="*/ 2 w 3"/>
                  <a:gd name="T7" fmla="*/ 1 h 5"/>
                  <a:gd name="T8" fmla="*/ 1 w 3"/>
                  <a:gd name="T9" fmla="*/ 2 h 5"/>
                  <a:gd name="T10" fmla="*/ 1 w 3"/>
                  <a:gd name="T11" fmla="*/ 2 h 5"/>
                  <a:gd name="T12" fmla="*/ 0 w 3"/>
                  <a:gd name="T13" fmla="*/ 4 h 5"/>
                  <a:gd name="T14" fmla="*/ 0 w 3"/>
                  <a:gd name="T15" fmla="*/ 4 h 5"/>
                  <a:gd name="T16" fmla="*/ 0 w 3"/>
                  <a:gd name="T17" fmla="*/ 5 h 5"/>
                  <a:gd name="T18" fmla="*/ 1 w 3"/>
                  <a:gd name="T19" fmla="*/ 5 h 5"/>
                  <a:gd name="T20" fmla="*/ 1 w 3"/>
                  <a:gd name="T21" fmla="*/ 4 h 5"/>
                  <a:gd name="T22" fmla="*/ 2 w 3"/>
                  <a:gd name="T23" fmla="*/ 4 h 5"/>
                  <a:gd name="T24" fmla="*/ 2 w 3"/>
                  <a:gd name="T25" fmla="*/ 4 h 5"/>
                  <a:gd name="T26" fmla="*/ 2 w 3"/>
                  <a:gd name="T27" fmla="*/ 2 h 5"/>
                  <a:gd name="T28" fmla="*/ 2 w 3"/>
                  <a:gd name="T29" fmla="*/ 2 h 5"/>
                  <a:gd name="T30" fmla="*/ 3 w 3"/>
                  <a:gd name="T31" fmla="*/ 2 h 5"/>
                  <a:gd name="T32" fmla="*/ 3 w 3"/>
                  <a:gd name="T33" fmla="*/ 2 h 5"/>
                  <a:gd name="T34" fmla="*/ 3 w 3"/>
                  <a:gd name="T35" fmla="*/ 2 h 5"/>
                  <a:gd name="T36" fmla="*/ 3 w 3"/>
                  <a:gd name="T37" fmla="*/ 1 h 5"/>
                  <a:gd name="T38" fmla="*/ 3 w 3"/>
                  <a:gd name="T39" fmla="*/ 1 h 5"/>
                  <a:gd name="T40" fmla="*/ 3 w 3"/>
                  <a:gd name="T4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" name="Freeform 4"/>
              <p:cNvSpPr>
                <a:spLocks/>
              </p:cNvSpPr>
              <p:nvPr/>
            </p:nvSpPr>
            <p:spPr bwMode="auto">
              <a:xfrm>
                <a:off x="5599184" y="526359"/>
                <a:ext cx="660392" cy="554389"/>
              </a:xfrm>
              <a:custGeom>
                <a:avLst/>
                <a:gdLst>
                  <a:gd name="T0" fmla="*/ 1 w 535"/>
                  <a:gd name="T1" fmla="*/ 318 h 425"/>
                  <a:gd name="T2" fmla="*/ 6 w 535"/>
                  <a:gd name="T3" fmla="*/ 290 h 425"/>
                  <a:gd name="T4" fmla="*/ 11 w 535"/>
                  <a:gd name="T5" fmla="*/ 254 h 425"/>
                  <a:gd name="T6" fmla="*/ 41 w 535"/>
                  <a:gd name="T7" fmla="*/ 249 h 425"/>
                  <a:gd name="T8" fmla="*/ 69 w 535"/>
                  <a:gd name="T9" fmla="*/ 239 h 425"/>
                  <a:gd name="T10" fmla="*/ 84 w 535"/>
                  <a:gd name="T11" fmla="*/ 231 h 425"/>
                  <a:gd name="T12" fmla="*/ 98 w 535"/>
                  <a:gd name="T13" fmla="*/ 215 h 425"/>
                  <a:gd name="T14" fmla="*/ 124 w 535"/>
                  <a:gd name="T15" fmla="*/ 202 h 425"/>
                  <a:gd name="T16" fmla="*/ 148 w 535"/>
                  <a:gd name="T17" fmla="*/ 189 h 425"/>
                  <a:gd name="T18" fmla="*/ 174 w 535"/>
                  <a:gd name="T19" fmla="*/ 164 h 425"/>
                  <a:gd name="T20" fmla="*/ 190 w 535"/>
                  <a:gd name="T21" fmla="*/ 155 h 425"/>
                  <a:gd name="T22" fmla="*/ 214 w 535"/>
                  <a:gd name="T23" fmla="*/ 151 h 425"/>
                  <a:gd name="T24" fmla="*/ 252 w 535"/>
                  <a:gd name="T25" fmla="*/ 134 h 425"/>
                  <a:gd name="T26" fmla="*/ 276 w 535"/>
                  <a:gd name="T27" fmla="*/ 126 h 425"/>
                  <a:gd name="T28" fmla="*/ 288 w 535"/>
                  <a:gd name="T29" fmla="*/ 117 h 425"/>
                  <a:gd name="T30" fmla="*/ 303 w 535"/>
                  <a:gd name="T31" fmla="*/ 94 h 425"/>
                  <a:gd name="T32" fmla="*/ 309 w 535"/>
                  <a:gd name="T33" fmla="*/ 78 h 425"/>
                  <a:gd name="T34" fmla="*/ 308 w 535"/>
                  <a:gd name="T35" fmla="*/ 58 h 425"/>
                  <a:gd name="T36" fmla="*/ 311 w 535"/>
                  <a:gd name="T37" fmla="*/ 50 h 425"/>
                  <a:gd name="T38" fmla="*/ 336 w 535"/>
                  <a:gd name="T39" fmla="*/ 49 h 425"/>
                  <a:gd name="T40" fmla="*/ 348 w 535"/>
                  <a:gd name="T41" fmla="*/ 52 h 425"/>
                  <a:gd name="T42" fmla="*/ 348 w 535"/>
                  <a:gd name="T43" fmla="*/ 56 h 425"/>
                  <a:gd name="T44" fmla="*/ 345 w 535"/>
                  <a:gd name="T45" fmla="*/ 60 h 425"/>
                  <a:gd name="T46" fmla="*/ 360 w 535"/>
                  <a:gd name="T47" fmla="*/ 61 h 425"/>
                  <a:gd name="T48" fmla="*/ 374 w 535"/>
                  <a:gd name="T49" fmla="*/ 55 h 425"/>
                  <a:gd name="T50" fmla="*/ 375 w 535"/>
                  <a:gd name="T51" fmla="*/ 48 h 425"/>
                  <a:gd name="T52" fmla="*/ 356 w 535"/>
                  <a:gd name="T53" fmla="*/ 41 h 425"/>
                  <a:gd name="T54" fmla="*/ 361 w 535"/>
                  <a:gd name="T55" fmla="*/ 33 h 425"/>
                  <a:gd name="T56" fmla="*/ 375 w 535"/>
                  <a:gd name="T57" fmla="*/ 21 h 425"/>
                  <a:gd name="T58" fmla="*/ 380 w 535"/>
                  <a:gd name="T59" fmla="*/ 22 h 425"/>
                  <a:gd name="T60" fmla="*/ 388 w 535"/>
                  <a:gd name="T61" fmla="*/ 24 h 425"/>
                  <a:gd name="T62" fmla="*/ 397 w 535"/>
                  <a:gd name="T63" fmla="*/ 18 h 425"/>
                  <a:gd name="T64" fmla="*/ 406 w 535"/>
                  <a:gd name="T65" fmla="*/ 2 h 425"/>
                  <a:gd name="T66" fmla="*/ 424 w 535"/>
                  <a:gd name="T67" fmla="*/ 0 h 425"/>
                  <a:gd name="T68" fmla="*/ 453 w 535"/>
                  <a:gd name="T69" fmla="*/ 7 h 425"/>
                  <a:gd name="T70" fmla="*/ 472 w 535"/>
                  <a:gd name="T71" fmla="*/ 15 h 425"/>
                  <a:gd name="T72" fmla="*/ 491 w 535"/>
                  <a:gd name="T73" fmla="*/ 22 h 425"/>
                  <a:gd name="T74" fmla="*/ 522 w 535"/>
                  <a:gd name="T75" fmla="*/ 60 h 425"/>
                  <a:gd name="T76" fmla="*/ 535 w 535"/>
                  <a:gd name="T77" fmla="*/ 82 h 425"/>
                  <a:gd name="T78" fmla="*/ 523 w 535"/>
                  <a:gd name="T79" fmla="*/ 96 h 425"/>
                  <a:gd name="T80" fmla="*/ 504 w 535"/>
                  <a:gd name="T81" fmla="*/ 107 h 425"/>
                  <a:gd name="T82" fmla="*/ 486 w 535"/>
                  <a:gd name="T83" fmla="*/ 131 h 425"/>
                  <a:gd name="T84" fmla="*/ 420 w 535"/>
                  <a:gd name="T85" fmla="*/ 154 h 425"/>
                  <a:gd name="T86" fmla="*/ 295 w 535"/>
                  <a:gd name="T87" fmla="*/ 278 h 425"/>
                  <a:gd name="T88" fmla="*/ 265 w 535"/>
                  <a:gd name="T89" fmla="*/ 287 h 425"/>
                  <a:gd name="T90" fmla="*/ 252 w 535"/>
                  <a:gd name="T91" fmla="*/ 297 h 425"/>
                  <a:gd name="T92" fmla="*/ 227 w 535"/>
                  <a:gd name="T93" fmla="*/ 331 h 425"/>
                  <a:gd name="T94" fmla="*/ 203 w 535"/>
                  <a:gd name="T95" fmla="*/ 366 h 425"/>
                  <a:gd name="T96" fmla="*/ 190 w 535"/>
                  <a:gd name="T97" fmla="*/ 388 h 425"/>
                  <a:gd name="T98" fmla="*/ 178 w 535"/>
                  <a:gd name="T99" fmla="*/ 397 h 425"/>
                  <a:gd name="T100" fmla="*/ 161 w 535"/>
                  <a:gd name="T101" fmla="*/ 408 h 425"/>
                  <a:gd name="T102" fmla="*/ 149 w 535"/>
                  <a:gd name="T103" fmla="*/ 424 h 425"/>
                  <a:gd name="T104" fmla="*/ 111 w 535"/>
                  <a:gd name="T105" fmla="*/ 422 h 425"/>
                  <a:gd name="T106" fmla="*/ 100 w 535"/>
                  <a:gd name="T107" fmla="*/ 414 h 425"/>
                  <a:gd name="T108" fmla="*/ 109 w 535"/>
                  <a:gd name="T109" fmla="*/ 401 h 425"/>
                  <a:gd name="T110" fmla="*/ 115 w 535"/>
                  <a:gd name="T111" fmla="*/ 381 h 425"/>
                  <a:gd name="T112" fmla="*/ 102 w 535"/>
                  <a:gd name="T113" fmla="*/ 362 h 425"/>
                  <a:gd name="T114" fmla="*/ 91 w 535"/>
                  <a:gd name="T115" fmla="*/ 349 h 425"/>
                  <a:gd name="T116" fmla="*/ 93 w 535"/>
                  <a:gd name="T117" fmla="*/ 337 h 425"/>
                  <a:gd name="T118" fmla="*/ 80 w 535"/>
                  <a:gd name="T119" fmla="*/ 333 h 425"/>
                  <a:gd name="T120" fmla="*/ 46 w 535"/>
                  <a:gd name="T121" fmla="*/ 335 h 425"/>
                  <a:gd name="T122" fmla="*/ 23 w 535"/>
                  <a:gd name="T123" fmla="*/ 341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35" h="425">
                    <a:moveTo>
                      <a:pt x="1" y="342"/>
                    </a:moveTo>
                    <a:lnTo>
                      <a:pt x="0" y="328"/>
                    </a:lnTo>
                    <a:lnTo>
                      <a:pt x="1" y="318"/>
                    </a:lnTo>
                    <a:lnTo>
                      <a:pt x="1" y="310"/>
                    </a:lnTo>
                    <a:lnTo>
                      <a:pt x="4" y="303"/>
                    </a:lnTo>
                    <a:lnTo>
                      <a:pt x="6" y="290"/>
                    </a:lnTo>
                    <a:lnTo>
                      <a:pt x="11" y="277"/>
                    </a:lnTo>
                    <a:lnTo>
                      <a:pt x="11" y="263"/>
                    </a:lnTo>
                    <a:lnTo>
                      <a:pt x="11" y="254"/>
                    </a:lnTo>
                    <a:lnTo>
                      <a:pt x="19" y="254"/>
                    </a:lnTo>
                    <a:lnTo>
                      <a:pt x="30" y="251"/>
                    </a:lnTo>
                    <a:lnTo>
                      <a:pt x="41" y="249"/>
                    </a:lnTo>
                    <a:lnTo>
                      <a:pt x="48" y="247"/>
                    </a:lnTo>
                    <a:lnTo>
                      <a:pt x="57" y="244"/>
                    </a:lnTo>
                    <a:lnTo>
                      <a:pt x="69" y="239"/>
                    </a:lnTo>
                    <a:lnTo>
                      <a:pt x="75" y="236"/>
                    </a:lnTo>
                    <a:lnTo>
                      <a:pt x="80" y="234"/>
                    </a:lnTo>
                    <a:lnTo>
                      <a:pt x="84" y="231"/>
                    </a:lnTo>
                    <a:lnTo>
                      <a:pt x="86" y="227"/>
                    </a:lnTo>
                    <a:lnTo>
                      <a:pt x="91" y="221"/>
                    </a:lnTo>
                    <a:lnTo>
                      <a:pt x="98" y="215"/>
                    </a:lnTo>
                    <a:lnTo>
                      <a:pt x="105" y="211"/>
                    </a:lnTo>
                    <a:lnTo>
                      <a:pt x="115" y="206"/>
                    </a:lnTo>
                    <a:lnTo>
                      <a:pt x="124" y="202"/>
                    </a:lnTo>
                    <a:lnTo>
                      <a:pt x="133" y="198"/>
                    </a:lnTo>
                    <a:lnTo>
                      <a:pt x="141" y="194"/>
                    </a:lnTo>
                    <a:lnTo>
                      <a:pt x="148" y="189"/>
                    </a:lnTo>
                    <a:lnTo>
                      <a:pt x="155" y="181"/>
                    </a:lnTo>
                    <a:lnTo>
                      <a:pt x="167" y="170"/>
                    </a:lnTo>
                    <a:lnTo>
                      <a:pt x="174" y="164"/>
                    </a:lnTo>
                    <a:lnTo>
                      <a:pt x="180" y="160"/>
                    </a:lnTo>
                    <a:lnTo>
                      <a:pt x="185" y="158"/>
                    </a:lnTo>
                    <a:lnTo>
                      <a:pt x="190" y="155"/>
                    </a:lnTo>
                    <a:lnTo>
                      <a:pt x="198" y="155"/>
                    </a:lnTo>
                    <a:lnTo>
                      <a:pt x="206" y="153"/>
                    </a:lnTo>
                    <a:lnTo>
                      <a:pt x="214" y="151"/>
                    </a:lnTo>
                    <a:lnTo>
                      <a:pt x="222" y="148"/>
                    </a:lnTo>
                    <a:lnTo>
                      <a:pt x="238" y="141"/>
                    </a:lnTo>
                    <a:lnTo>
                      <a:pt x="252" y="134"/>
                    </a:lnTo>
                    <a:lnTo>
                      <a:pt x="258" y="132"/>
                    </a:lnTo>
                    <a:lnTo>
                      <a:pt x="265" y="129"/>
                    </a:lnTo>
                    <a:lnTo>
                      <a:pt x="276" y="126"/>
                    </a:lnTo>
                    <a:lnTo>
                      <a:pt x="280" y="123"/>
                    </a:lnTo>
                    <a:lnTo>
                      <a:pt x="284" y="120"/>
                    </a:lnTo>
                    <a:lnTo>
                      <a:pt x="288" y="117"/>
                    </a:lnTo>
                    <a:lnTo>
                      <a:pt x="291" y="112"/>
                    </a:lnTo>
                    <a:lnTo>
                      <a:pt x="296" y="103"/>
                    </a:lnTo>
                    <a:lnTo>
                      <a:pt x="303" y="94"/>
                    </a:lnTo>
                    <a:lnTo>
                      <a:pt x="306" y="89"/>
                    </a:lnTo>
                    <a:lnTo>
                      <a:pt x="308" y="84"/>
                    </a:lnTo>
                    <a:lnTo>
                      <a:pt x="309" y="78"/>
                    </a:lnTo>
                    <a:lnTo>
                      <a:pt x="311" y="73"/>
                    </a:lnTo>
                    <a:lnTo>
                      <a:pt x="309" y="65"/>
                    </a:lnTo>
                    <a:lnTo>
                      <a:pt x="308" y="58"/>
                    </a:lnTo>
                    <a:lnTo>
                      <a:pt x="308" y="55"/>
                    </a:lnTo>
                    <a:lnTo>
                      <a:pt x="309" y="53"/>
                    </a:lnTo>
                    <a:lnTo>
                      <a:pt x="311" y="50"/>
                    </a:lnTo>
                    <a:lnTo>
                      <a:pt x="314" y="50"/>
                    </a:lnTo>
                    <a:lnTo>
                      <a:pt x="323" y="49"/>
                    </a:lnTo>
                    <a:lnTo>
                      <a:pt x="336" y="49"/>
                    </a:lnTo>
                    <a:lnTo>
                      <a:pt x="342" y="49"/>
                    </a:lnTo>
                    <a:lnTo>
                      <a:pt x="346" y="50"/>
                    </a:lnTo>
                    <a:lnTo>
                      <a:pt x="348" y="52"/>
                    </a:lnTo>
                    <a:lnTo>
                      <a:pt x="349" y="53"/>
                    </a:lnTo>
                    <a:lnTo>
                      <a:pt x="349" y="54"/>
                    </a:lnTo>
                    <a:lnTo>
                      <a:pt x="348" y="56"/>
                    </a:lnTo>
                    <a:lnTo>
                      <a:pt x="345" y="57"/>
                    </a:lnTo>
                    <a:lnTo>
                      <a:pt x="345" y="59"/>
                    </a:lnTo>
                    <a:lnTo>
                      <a:pt x="345" y="60"/>
                    </a:lnTo>
                    <a:lnTo>
                      <a:pt x="348" y="61"/>
                    </a:lnTo>
                    <a:lnTo>
                      <a:pt x="352" y="63"/>
                    </a:lnTo>
                    <a:lnTo>
                      <a:pt x="360" y="61"/>
                    </a:lnTo>
                    <a:lnTo>
                      <a:pt x="367" y="60"/>
                    </a:lnTo>
                    <a:lnTo>
                      <a:pt x="371" y="57"/>
                    </a:lnTo>
                    <a:lnTo>
                      <a:pt x="374" y="55"/>
                    </a:lnTo>
                    <a:lnTo>
                      <a:pt x="375" y="53"/>
                    </a:lnTo>
                    <a:lnTo>
                      <a:pt x="375" y="50"/>
                    </a:lnTo>
                    <a:lnTo>
                      <a:pt x="375" y="48"/>
                    </a:lnTo>
                    <a:lnTo>
                      <a:pt x="367" y="44"/>
                    </a:lnTo>
                    <a:lnTo>
                      <a:pt x="358" y="43"/>
                    </a:lnTo>
                    <a:lnTo>
                      <a:pt x="356" y="41"/>
                    </a:lnTo>
                    <a:lnTo>
                      <a:pt x="357" y="38"/>
                    </a:lnTo>
                    <a:lnTo>
                      <a:pt x="358" y="35"/>
                    </a:lnTo>
                    <a:lnTo>
                      <a:pt x="361" y="33"/>
                    </a:lnTo>
                    <a:lnTo>
                      <a:pt x="367" y="28"/>
                    </a:lnTo>
                    <a:lnTo>
                      <a:pt x="373" y="23"/>
                    </a:lnTo>
                    <a:lnTo>
                      <a:pt x="375" y="21"/>
                    </a:lnTo>
                    <a:lnTo>
                      <a:pt x="377" y="21"/>
                    </a:lnTo>
                    <a:lnTo>
                      <a:pt x="379" y="21"/>
                    </a:lnTo>
                    <a:lnTo>
                      <a:pt x="380" y="22"/>
                    </a:lnTo>
                    <a:lnTo>
                      <a:pt x="381" y="24"/>
                    </a:lnTo>
                    <a:lnTo>
                      <a:pt x="385" y="25"/>
                    </a:lnTo>
                    <a:lnTo>
                      <a:pt x="388" y="24"/>
                    </a:lnTo>
                    <a:lnTo>
                      <a:pt x="392" y="23"/>
                    </a:lnTo>
                    <a:lnTo>
                      <a:pt x="395" y="21"/>
                    </a:lnTo>
                    <a:lnTo>
                      <a:pt x="397" y="18"/>
                    </a:lnTo>
                    <a:lnTo>
                      <a:pt x="400" y="13"/>
                    </a:lnTo>
                    <a:lnTo>
                      <a:pt x="404" y="6"/>
                    </a:lnTo>
                    <a:lnTo>
                      <a:pt x="406" y="2"/>
                    </a:lnTo>
                    <a:lnTo>
                      <a:pt x="411" y="0"/>
                    </a:lnTo>
                    <a:lnTo>
                      <a:pt x="417" y="0"/>
                    </a:lnTo>
                    <a:lnTo>
                      <a:pt x="424" y="0"/>
                    </a:lnTo>
                    <a:lnTo>
                      <a:pt x="437" y="2"/>
                    </a:lnTo>
                    <a:lnTo>
                      <a:pt x="448" y="4"/>
                    </a:lnTo>
                    <a:lnTo>
                      <a:pt x="453" y="7"/>
                    </a:lnTo>
                    <a:lnTo>
                      <a:pt x="459" y="11"/>
                    </a:lnTo>
                    <a:lnTo>
                      <a:pt x="465" y="13"/>
                    </a:lnTo>
                    <a:lnTo>
                      <a:pt x="472" y="15"/>
                    </a:lnTo>
                    <a:lnTo>
                      <a:pt x="478" y="16"/>
                    </a:lnTo>
                    <a:lnTo>
                      <a:pt x="485" y="18"/>
                    </a:lnTo>
                    <a:lnTo>
                      <a:pt x="491" y="22"/>
                    </a:lnTo>
                    <a:lnTo>
                      <a:pt x="494" y="25"/>
                    </a:lnTo>
                    <a:lnTo>
                      <a:pt x="520" y="50"/>
                    </a:lnTo>
                    <a:lnTo>
                      <a:pt x="522" y="60"/>
                    </a:lnTo>
                    <a:lnTo>
                      <a:pt x="529" y="73"/>
                    </a:lnTo>
                    <a:lnTo>
                      <a:pt x="534" y="78"/>
                    </a:lnTo>
                    <a:lnTo>
                      <a:pt x="535" y="82"/>
                    </a:lnTo>
                    <a:lnTo>
                      <a:pt x="534" y="86"/>
                    </a:lnTo>
                    <a:lnTo>
                      <a:pt x="531" y="89"/>
                    </a:lnTo>
                    <a:lnTo>
                      <a:pt x="523" y="96"/>
                    </a:lnTo>
                    <a:lnTo>
                      <a:pt x="512" y="100"/>
                    </a:lnTo>
                    <a:lnTo>
                      <a:pt x="509" y="102"/>
                    </a:lnTo>
                    <a:lnTo>
                      <a:pt x="504" y="107"/>
                    </a:lnTo>
                    <a:lnTo>
                      <a:pt x="498" y="113"/>
                    </a:lnTo>
                    <a:lnTo>
                      <a:pt x="493" y="119"/>
                    </a:lnTo>
                    <a:lnTo>
                      <a:pt x="486" y="131"/>
                    </a:lnTo>
                    <a:lnTo>
                      <a:pt x="484" y="136"/>
                    </a:lnTo>
                    <a:lnTo>
                      <a:pt x="466" y="141"/>
                    </a:lnTo>
                    <a:lnTo>
                      <a:pt x="420" y="154"/>
                    </a:lnTo>
                    <a:lnTo>
                      <a:pt x="375" y="166"/>
                    </a:lnTo>
                    <a:lnTo>
                      <a:pt x="355" y="172"/>
                    </a:lnTo>
                    <a:lnTo>
                      <a:pt x="295" y="278"/>
                    </a:lnTo>
                    <a:lnTo>
                      <a:pt x="284" y="281"/>
                    </a:lnTo>
                    <a:lnTo>
                      <a:pt x="271" y="285"/>
                    </a:lnTo>
                    <a:lnTo>
                      <a:pt x="265" y="287"/>
                    </a:lnTo>
                    <a:lnTo>
                      <a:pt x="259" y="290"/>
                    </a:lnTo>
                    <a:lnTo>
                      <a:pt x="254" y="293"/>
                    </a:lnTo>
                    <a:lnTo>
                      <a:pt x="252" y="297"/>
                    </a:lnTo>
                    <a:lnTo>
                      <a:pt x="246" y="309"/>
                    </a:lnTo>
                    <a:lnTo>
                      <a:pt x="238" y="321"/>
                    </a:lnTo>
                    <a:lnTo>
                      <a:pt x="227" y="331"/>
                    </a:lnTo>
                    <a:lnTo>
                      <a:pt x="217" y="341"/>
                    </a:lnTo>
                    <a:lnTo>
                      <a:pt x="208" y="358"/>
                    </a:lnTo>
                    <a:lnTo>
                      <a:pt x="203" y="366"/>
                    </a:lnTo>
                    <a:lnTo>
                      <a:pt x="198" y="375"/>
                    </a:lnTo>
                    <a:lnTo>
                      <a:pt x="192" y="384"/>
                    </a:lnTo>
                    <a:lnTo>
                      <a:pt x="190" y="388"/>
                    </a:lnTo>
                    <a:lnTo>
                      <a:pt x="186" y="392"/>
                    </a:lnTo>
                    <a:lnTo>
                      <a:pt x="183" y="395"/>
                    </a:lnTo>
                    <a:lnTo>
                      <a:pt x="178" y="397"/>
                    </a:lnTo>
                    <a:lnTo>
                      <a:pt x="171" y="402"/>
                    </a:lnTo>
                    <a:lnTo>
                      <a:pt x="165" y="405"/>
                    </a:lnTo>
                    <a:lnTo>
                      <a:pt x="161" y="408"/>
                    </a:lnTo>
                    <a:lnTo>
                      <a:pt x="158" y="413"/>
                    </a:lnTo>
                    <a:lnTo>
                      <a:pt x="153" y="419"/>
                    </a:lnTo>
                    <a:lnTo>
                      <a:pt x="149" y="424"/>
                    </a:lnTo>
                    <a:lnTo>
                      <a:pt x="141" y="425"/>
                    </a:lnTo>
                    <a:lnTo>
                      <a:pt x="121" y="424"/>
                    </a:lnTo>
                    <a:lnTo>
                      <a:pt x="111" y="422"/>
                    </a:lnTo>
                    <a:lnTo>
                      <a:pt x="104" y="418"/>
                    </a:lnTo>
                    <a:lnTo>
                      <a:pt x="102" y="416"/>
                    </a:lnTo>
                    <a:lnTo>
                      <a:pt x="100" y="414"/>
                    </a:lnTo>
                    <a:lnTo>
                      <a:pt x="102" y="412"/>
                    </a:lnTo>
                    <a:lnTo>
                      <a:pt x="103" y="408"/>
                    </a:lnTo>
                    <a:lnTo>
                      <a:pt x="109" y="401"/>
                    </a:lnTo>
                    <a:lnTo>
                      <a:pt x="112" y="394"/>
                    </a:lnTo>
                    <a:lnTo>
                      <a:pt x="115" y="386"/>
                    </a:lnTo>
                    <a:lnTo>
                      <a:pt x="115" y="381"/>
                    </a:lnTo>
                    <a:lnTo>
                      <a:pt x="112" y="374"/>
                    </a:lnTo>
                    <a:lnTo>
                      <a:pt x="109" y="367"/>
                    </a:lnTo>
                    <a:lnTo>
                      <a:pt x="102" y="362"/>
                    </a:lnTo>
                    <a:lnTo>
                      <a:pt x="93" y="355"/>
                    </a:lnTo>
                    <a:lnTo>
                      <a:pt x="91" y="353"/>
                    </a:lnTo>
                    <a:lnTo>
                      <a:pt x="91" y="349"/>
                    </a:lnTo>
                    <a:lnTo>
                      <a:pt x="92" y="344"/>
                    </a:lnTo>
                    <a:lnTo>
                      <a:pt x="93" y="341"/>
                    </a:lnTo>
                    <a:lnTo>
                      <a:pt x="93" y="337"/>
                    </a:lnTo>
                    <a:lnTo>
                      <a:pt x="91" y="334"/>
                    </a:lnTo>
                    <a:lnTo>
                      <a:pt x="87" y="333"/>
                    </a:lnTo>
                    <a:lnTo>
                      <a:pt x="80" y="333"/>
                    </a:lnTo>
                    <a:lnTo>
                      <a:pt x="69" y="333"/>
                    </a:lnTo>
                    <a:lnTo>
                      <a:pt x="61" y="333"/>
                    </a:lnTo>
                    <a:lnTo>
                      <a:pt x="46" y="335"/>
                    </a:lnTo>
                    <a:lnTo>
                      <a:pt x="30" y="338"/>
                    </a:lnTo>
                    <a:lnTo>
                      <a:pt x="28" y="340"/>
                    </a:lnTo>
                    <a:lnTo>
                      <a:pt x="23" y="341"/>
                    </a:lnTo>
                    <a:lnTo>
                      <a:pt x="13" y="342"/>
                    </a:lnTo>
                    <a:lnTo>
                      <a:pt x="1" y="342"/>
                    </a:lnTo>
                  </a:path>
                </a:pathLst>
              </a:custGeom>
              <a:solidFill>
                <a:srgbClr val="993366"/>
              </a:solidFill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5484055" y="959012"/>
                <a:ext cx="303812" cy="848856"/>
              </a:xfrm>
              <a:custGeom>
                <a:avLst/>
                <a:gdLst>
                  <a:gd name="T0" fmla="*/ 96 w 246"/>
                  <a:gd name="T1" fmla="*/ 38 h 650"/>
                  <a:gd name="T2" fmla="*/ 92 w 246"/>
                  <a:gd name="T3" fmla="*/ 59 h 650"/>
                  <a:gd name="T4" fmla="*/ 44 w 246"/>
                  <a:gd name="T5" fmla="*/ 72 h 650"/>
                  <a:gd name="T6" fmla="*/ 19 w 246"/>
                  <a:gd name="T7" fmla="*/ 103 h 650"/>
                  <a:gd name="T8" fmla="*/ 7 w 246"/>
                  <a:gd name="T9" fmla="*/ 111 h 650"/>
                  <a:gd name="T10" fmla="*/ 6 w 246"/>
                  <a:gd name="T11" fmla="*/ 133 h 650"/>
                  <a:gd name="T12" fmla="*/ 18 w 246"/>
                  <a:gd name="T13" fmla="*/ 149 h 650"/>
                  <a:gd name="T14" fmla="*/ 30 w 246"/>
                  <a:gd name="T15" fmla="*/ 183 h 650"/>
                  <a:gd name="T16" fmla="*/ 33 w 246"/>
                  <a:gd name="T17" fmla="*/ 204 h 650"/>
                  <a:gd name="T18" fmla="*/ 25 w 246"/>
                  <a:gd name="T19" fmla="*/ 213 h 650"/>
                  <a:gd name="T20" fmla="*/ 0 w 246"/>
                  <a:gd name="T21" fmla="*/ 255 h 650"/>
                  <a:gd name="T22" fmla="*/ 2 w 246"/>
                  <a:gd name="T23" fmla="*/ 285 h 650"/>
                  <a:gd name="T24" fmla="*/ 11 w 246"/>
                  <a:gd name="T25" fmla="*/ 297 h 650"/>
                  <a:gd name="T26" fmla="*/ 32 w 246"/>
                  <a:gd name="T27" fmla="*/ 333 h 650"/>
                  <a:gd name="T28" fmla="*/ 41 w 246"/>
                  <a:gd name="T29" fmla="*/ 371 h 650"/>
                  <a:gd name="T30" fmla="*/ 47 w 246"/>
                  <a:gd name="T31" fmla="*/ 403 h 650"/>
                  <a:gd name="T32" fmla="*/ 51 w 246"/>
                  <a:gd name="T33" fmla="*/ 411 h 650"/>
                  <a:gd name="T34" fmla="*/ 47 w 246"/>
                  <a:gd name="T35" fmla="*/ 444 h 650"/>
                  <a:gd name="T36" fmla="*/ 60 w 246"/>
                  <a:gd name="T37" fmla="*/ 479 h 650"/>
                  <a:gd name="T38" fmla="*/ 64 w 246"/>
                  <a:gd name="T39" fmla="*/ 551 h 650"/>
                  <a:gd name="T40" fmla="*/ 80 w 246"/>
                  <a:gd name="T41" fmla="*/ 579 h 650"/>
                  <a:gd name="T42" fmla="*/ 85 w 246"/>
                  <a:gd name="T43" fmla="*/ 607 h 650"/>
                  <a:gd name="T44" fmla="*/ 73 w 246"/>
                  <a:gd name="T45" fmla="*/ 622 h 650"/>
                  <a:gd name="T46" fmla="*/ 72 w 246"/>
                  <a:gd name="T47" fmla="*/ 637 h 650"/>
                  <a:gd name="T48" fmla="*/ 82 w 246"/>
                  <a:gd name="T49" fmla="*/ 645 h 650"/>
                  <a:gd name="T50" fmla="*/ 118 w 246"/>
                  <a:gd name="T51" fmla="*/ 646 h 650"/>
                  <a:gd name="T52" fmla="*/ 148 w 246"/>
                  <a:gd name="T53" fmla="*/ 646 h 650"/>
                  <a:gd name="T54" fmla="*/ 172 w 246"/>
                  <a:gd name="T55" fmla="*/ 630 h 650"/>
                  <a:gd name="T56" fmla="*/ 185 w 246"/>
                  <a:gd name="T57" fmla="*/ 621 h 650"/>
                  <a:gd name="T58" fmla="*/ 183 w 246"/>
                  <a:gd name="T59" fmla="*/ 590 h 650"/>
                  <a:gd name="T60" fmla="*/ 166 w 246"/>
                  <a:gd name="T61" fmla="*/ 560 h 650"/>
                  <a:gd name="T62" fmla="*/ 165 w 246"/>
                  <a:gd name="T63" fmla="*/ 546 h 650"/>
                  <a:gd name="T64" fmla="*/ 168 w 246"/>
                  <a:gd name="T65" fmla="*/ 524 h 650"/>
                  <a:gd name="T66" fmla="*/ 162 w 246"/>
                  <a:gd name="T67" fmla="*/ 492 h 650"/>
                  <a:gd name="T68" fmla="*/ 149 w 246"/>
                  <a:gd name="T69" fmla="*/ 500 h 650"/>
                  <a:gd name="T70" fmla="*/ 131 w 246"/>
                  <a:gd name="T71" fmla="*/ 512 h 650"/>
                  <a:gd name="T72" fmla="*/ 112 w 246"/>
                  <a:gd name="T73" fmla="*/ 516 h 650"/>
                  <a:gd name="T74" fmla="*/ 113 w 246"/>
                  <a:gd name="T75" fmla="*/ 505 h 650"/>
                  <a:gd name="T76" fmla="*/ 143 w 246"/>
                  <a:gd name="T77" fmla="*/ 438 h 650"/>
                  <a:gd name="T78" fmla="*/ 147 w 246"/>
                  <a:gd name="T79" fmla="*/ 408 h 650"/>
                  <a:gd name="T80" fmla="*/ 144 w 246"/>
                  <a:gd name="T81" fmla="*/ 390 h 650"/>
                  <a:gd name="T82" fmla="*/ 159 w 246"/>
                  <a:gd name="T83" fmla="*/ 361 h 650"/>
                  <a:gd name="T84" fmla="*/ 167 w 246"/>
                  <a:gd name="T85" fmla="*/ 345 h 650"/>
                  <a:gd name="T86" fmla="*/ 167 w 246"/>
                  <a:gd name="T87" fmla="*/ 324 h 650"/>
                  <a:gd name="T88" fmla="*/ 190 w 246"/>
                  <a:gd name="T89" fmla="*/ 299 h 650"/>
                  <a:gd name="T90" fmla="*/ 205 w 246"/>
                  <a:gd name="T91" fmla="*/ 274 h 650"/>
                  <a:gd name="T92" fmla="*/ 224 w 246"/>
                  <a:gd name="T93" fmla="*/ 227 h 650"/>
                  <a:gd name="T94" fmla="*/ 238 w 246"/>
                  <a:gd name="T95" fmla="*/ 204 h 650"/>
                  <a:gd name="T96" fmla="*/ 235 w 246"/>
                  <a:gd name="T97" fmla="*/ 189 h 650"/>
                  <a:gd name="T98" fmla="*/ 241 w 246"/>
                  <a:gd name="T99" fmla="*/ 176 h 650"/>
                  <a:gd name="T100" fmla="*/ 245 w 246"/>
                  <a:gd name="T101" fmla="*/ 145 h 650"/>
                  <a:gd name="T102" fmla="*/ 230 w 246"/>
                  <a:gd name="T103" fmla="*/ 92 h 650"/>
                  <a:gd name="T104" fmla="*/ 195 w 246"/>
                  <a:gd name="T105" fmla="*/ 83 h 650"/>
                  <a:gd name="T106" fmla="*/ 202 w 246"/>
                  <a:gd name="T107" fmla="*/ 68 h 650"/>
                  <a:gd name="T108" fmla="*/ 205 w 246"/>
                  <a:gd name="T109" fmla="*/ 41 h 650"/>
                  <a:gd name="T110" fmla="*/ 184 w 246"/>
                  <a:gd name="T111" fmla="*/ 20 h 650"/>
                  <a:gd name="T112" fmla="*/ 186 w 246"/>
                  <a:gd name="T113" fmla="*/ 4 h 650"/>
                  <a:gd name="T114" fmla="*/ 162 w 246"/>
                  <a:gd name="T115" fmla="*/ 0 h 650"/>
                  <a:gd name="T116" fmla="*/ 121 w 246"/>
                  <a:gd name="T117" fmla="*/ 7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6" h="650">
                    <a:moveTo>
                      <a:pt x="94" y="9"/>
                    </a:moveTo>
                    <a:lnTo>
                      <a:pt x="94" y="18"/>
                    </a:lnTo>
                    <a:lnTo>
                      <a:pt x="94" y="26"/>
                    </a:lnTo>
                    <a:lnTo>
                      <a:pt x="96" y="38"/>
                    </a:lnTo>
                    <a:lnTo>
                      <a:pt x="97" y="50"/>
                    </a:lnTo>
                    <a:lnTo>
                      <a:pt x="96" y="54"/>
                    </a:lnTo>
                    <a:lnTo>
                      <a:pt x="94" y="57"/>
                    </a:lnTo>
                    <a:lnTo>
                      <a:pt x="92" y="59"/>
                    </a:lnTo>
                    <a:lnTo>
                      <a:pt x="87" y="61"/>
                    </a:lnTo>
                    <a:lnTo>
                      <a:pt x="72" y="65"/>
                    </a:lnTo>
                    <a:lnTo>
                      <a:pt x="54" y="70"/>
                    </a:lnTo>
                    <a:lnTo>
                      <a:pt x="44" y="72"/>
                    </a:lnTo>
                    <a:lnTo>
                      <a:pt x="36" y="75"/>
                    </a:lnTo>
                    <a:lnTo>
                      <a:pt x="30" y="80"/>
                    </a:lnTo>
                    <a:lnTo>
                      <a:pt x="25" y="84"/>
                    </a:lnTo>
                    <a:lnTo>
                      <a:pt x="19" y="103"/>
                    </a:lnTo>
                    <a:lnTo>
                      <a:pt x="16" y="105"/>
                    </a:lnTo>
                    <a:lnTo>
                      <a:pt x="12" y="107"/>
                    </a:lnTo>
                    <a:lnTo>
                      <a:pt x="10" y="110"/>
                    </a:lnTo>
                    <a:lnTo>
                      <a:pt x="7" y="111"/>
                    </a:lnTo>
                    <a:lnTo>
                      <a:pt x="6" y="114"/>
                    </a:lnTo>
                    <a:lnTo>
                      <a:pt x="6" y="116"/>
                    </a:lnTo>
                    <a:lnTo>
                      <a:pt x="6" y="129"/>
                    </a:lnTo>
                    <a:lnTo>
                      <a:pt x="6" y="133"/>
                    </a:lnTo>
                    <a:lnTo>
                      <a:pt x="7" y="135"/>
                    </a:lnTo>
                    <a:lnTo>
                      <a:pt x="11" y="138"/>
                    </a:lnTo>
                    <a:lnTo>
                      <a:pt x="13" y="142"/>
                    </a:lnTo>
                    <a:lnTo>
                      <a:pt x="18" y="149"/>
                    </a:lnTo>
                    <a:lnTo>
                      <a:pt x="24" y="158"/>
                    </a:lnTo>
                    <a:lnTo>
                      <a:pt x="29" y="168"/>
                    </a:lnTo>
                    <a:lnTo>
                      <a:pt x="30" y="176"/>
                    </a:lnTo>
                    <a:lnTo>
                      <a:pt x="30" y="183"/>
                    </a:lnTo>
                    <a:lnTo>
                      <a:pt x="29" y="189"/>
                    </a:lnTo>
                    <a:lnTo>
                      <a:pt x="30" y="196"/>
                    </a:lnTo>
                    <a:lnTo>
                      <a:pt x="31" y="201"/>
                    </a:lnTo>
                    <a:lnTo>
                      <a:pt x="33" y="204"/>
                    </a:lnTo>
                    <a:lnTo>
                      <a:pt x="33" y="206"/>
                    </a:lnTo>
                    <a:lnTo>
                      <a:pt x="32" y="208"/>
                    </a:lnTo>
                    <a:lnTo>
                      <a:pt x="30" y="210"/>
                    </a:lnTo>
                    <a:lnTo>
                      <a:pt x="25" y="213"/>
                    </a:lnTo>
                    <a:lnTo>
                      <a:pt x="23" y="217"/>
                    </a:lnTo>
                    <a:lnTo>
                      <a:pt x="11" y="230"/>
                    </a:lnTo>
                    <a:lnTo>
                      <a:pt x="1" y="245"/>
                    </a:lnTo>
                    <a:lnTo>
                      <a:pt x="0" y="255"/>
                    </a:lnTo>
                    <a:lnTo>
                      <a:pt x="1" y="265"/>
                    </a:lnTo>
                    <a:lnTo>
                      <a:pt x="1" y="273"/>
                    </a:lnTo>
                    <a:lnTo>
                      <a:pt x="1" y="281"/>
                    </a:lnTo>
                    <a:lnTo>
                      <a:pt x="2" y="285"/>
                    </a:lnTo>
                    <a:lnTo>
                      <a:pt x="4" y="290"/>
                    </a:lnTo>
                    <a:lnTo>
                      <a:pt x="5" y="292"/>
                    </a:lnTo>
                    <a:lnTo>
                      <a:pt x="8" y="295"/>
                    </a:lnTo>
                    <a:lnTo>
                      <a:pt x="11" y="297"/>
                    </a:lnTo>
                    <a:lnTo>
                      <a:pt x="14" y="307"/>
                    </a:lnTo>
                    <a:lnTo>
                      <a:pt x="19" y="317"/>
                    </a:lnTo>
                    <a:lnTo>
                      <a:pt x="26" y="325"/>
                    </a:lnTo>
                    <a:lnTo>
                      <a:pt x="32" y="333"/>
                    </a:lnTo>
                    <a:lnTo>
                      <a:pt x="36" y="342"/>
                    </a:lnTo>
                    <a:lnTo>
                      <a:pt x="39" y="350"/>
                    </a:lnTo>
                    <a:lnTo>
                      <a:pt x="41" y="359"/>
                    </a:lnTo>
                    <a:lnTo>
                      <a:pt x="41" y="371"/>
                    </a:lnTo>
                    <a:lnTo>
                      <a:pt x="39" y="382"/>
                    </a:lnTo>
                    <a:lnTo>
                      <a:pt x="39" y="392"/>
                    </a:lnTo>
                    <a:lnTo>
                      <a:pt x="43" y="400"/>
                    </a:lnTo>
                    <a:lnTo>
                      <a:pt x="47" y="403"/>
                    </a:lnTo>
                    <a:lnTo>
                      <a:pt x="47" y="403"/>
                    </a:lnTo>
                    <a:lnTo>
                      <a:pt x="48" y="403"/>
                    </a:lnTo>
                    <a:lnTo>
                      <a:pt x="50" y="407"/>
                    </a:lnTo>
                    <a:lnTo>
                      <a:pt x="51" y="411"/>
                    </a:lnTo>
                    <a:lnTo>
                      <a:pt x="51" y="417"/>
                    </a:lnTo>
                    <a:lnTo>
                      <a:pt x="50" y="423"/>
                    </a:lnTo>
                    <a:lnTo>
                      <a:pt x="48" y="435"/>
                    </a:lnTo>
                    <a:lnTo>
                      <a:pt x="47" y="444"/>
                    </a:lnTo>
                    <a:lnTo>
                      <a:pt x="55" y="455"/>
                    </a:lnTo>
                    <a:lnTo>
                      <a:pt x="56" y="465"/>
                    </a:lnTo>
                    <a:lnTo>
                      <a:pt x="57" y="470"/>
                    </a:lnTo>
                    <a:lnTo>
                      <a:pt x="60" y="479"/>
                    </a:lnTo>
                    <a:lnTo>
                      <a:pt x="63" y="487"/>
                    </a:lnTo>
                    <a:lnTo>
                      <a:pt x="62" y="542"/>
                    </a:lnTo>
                    <a:lnTo>
                      <a:pt x="62" y="546"/>
                    </a:lnTo>
                    <a:lnTo>
                      <a:pt x="64" y="551"/>
                    </a:lnTo>
                    <a:lnTo>
                      <a:pt x="66" y="556"/>
                    </a:lnTo>
                    <a:lnTo>
                      <a:pt x="68" y="560"/>
                    </a:lnTo>
                    <a:lnTo>
                      <a:pt x="74" y="570"/>
                    </a:lnTo>
                    <a:lnTo>
                      <a:pt x="80" y="579"/>
                    </a:lnTo>
                    <a:lnTo>
                      <a:pt x="84" y="589"/>
                    </a:lnTo>
                    <a:lnTo>
                      <a:pt x="86" y="598"/>
                    </a:lnTo>
                    <a:lnTo>
                      <a:pt x="86" y="602"/>
                    </a:lnTo>
                    <a:lnTo>
                      <a:pt x="85" y="607"/>
                    </a:lnTo>
                    <a:lnTo>
                      <a:pt x="82" y="611"/>
                    </a:lnTo>
                    <a:lnTo>
                      <a:pt x="79" y="616"/>
                    </a:lnTo>
                    <a:lnTo>
                      <a:pt x="75" y="619"/>
                    </a:lnTo>
                    <a:lnTo>
                      <a:pt x="73" y="622"/>
                    </a:lnTo>
                    <a:lnTo>
                      <a:pt x="70" y="627"/>
                    </a:lnTo>
                    <a:lnTo>
                      <a:pt x="70" y="630"/>
                    </a:lnTo>
                    <a:lnTo>
                      <a:pt x="70" y="633"/>
                    </a:lnTo>
                    <a:lnTo>
                      <a:pt x="72" y="637"/>
                    </a:lnTo>
                    <a:lnTo>
                      <a:pt x="73" y="639"/>
                    </a:lnTo>
                    <a:lnTo>
                      <a:pt x="75" y="642"/>
                    </a:lnTo>
                    <a:lnTo>
                      <a:pt x="79" y="644"/>
                    </a:lnTo>
                    <a:lnTo>
                      <a:pt x="82" y="645"/>
                    </a:lnTo>
                    <a:lnTo>
                      <a:pt x="87" y="646"/>
                    </a:lnTo>
                    <a:lnTo>
                      <a:pt x="92" y="648"/>
                    </a:lnTo>
                    <a:lnTo>
                      <a:pt x="104" y="649"/>
                    </a:lnTo>
                    <a:lnTo>
                      <a:pt x="118" y="646"/>
                    </a:lnTo>
                    <a:lnTo>
                      <a:pt x="125" y="648"/>
                    </a:lnTo>
                    <a:lnTo>
                      <a:pt x="130" y="649"/>
                    </a:lnTo>
                    <a:lnTo>
                      <a:pt x="136" y="650"/>
                    </a:lnTo>
                    <a:lnTo>
                      <a:pt x="148" y="646"/>
                    </a:lnTo>
                    <a:lnTo>
                      <a:pt x="154" y="643"/>
                    </a:lnTo>
                    <a:lnTo>
                      <a:pt x="160" y="639"/>
                    </a:lnTo>
                    <a:lnTo>
                      <a:pt x="166" y="634"/>
                    </a:lnTo>
                    <a:lnTo>
                      <a:pt x="172" y="630"/>
                    </a:lnTo>
                    <a:lnTo>
                      <a:pt x="176" y="628"/>
                    </a:lnTo>
                    <a:lnTo>
                      <a:pt x="179" y="626"/>
                    </a:lnTo>
                    <a:lnTo>
                      <a:pt x="183" y="623"/>
                    </a:lnTo>
                    <a:lnTo>
                      <a:pt x="185" y="621"/>
                    </a:lnTo>
                    <a:lnTo>
                      <a:pt x="187" y="614"/>
                    </a:lnTo>
                    <a:lnTo>
                      <a:pt x="187" y="607"/>
                    </a:lnTo>
                    <a:lnTo>
                      <a:pt x="186" y="598"/>
                    </a:lnTo>
                    <a:lnTo>
                      <a:pt x="183" y="590"/>
                    </a:lnTo>
                    <a:lnTo>
                      <a:pt x="178" y="582"/>
                    </a:lnTo>
                    <a:lnTo>
                      <a:pt x="174" y="575"/>
                    </a:lnTo>
                    <a:lnTo>
                      <a:pt x="171" y="569"/>
                    </a:lnTo>
                    <a:lnTo>
                      <a:pt x="166" y="560"/>
                    </a:lnTo>
                    <a:lnTo>
                      <a:pt x="164" y="556"/>
                    </a:lnTo>
                    <a:lnTo>
                      <a:pt x="162" y="551"/>
                    </a:lnTo>
                    <a:lnTo>
                      <a:pt x="162" y="548"/>
                    </a:lnTo>
                    <a:lnTo>
                      <a:pt x="165" y="546"/>
                    </a:lnTo>
                    <a:lnTo>
                      <a:pt x="165" y="546"/>
                    </a:lnTo>
                    <a:lnTo>
                      <a:pt x="165" y="543"/>
                    </a:lnTo>
                    <a:lnTo>
                      <a:pt x="167" y="533"/>
                    </a:lnTo>
                    <a:lnTo>
                      <a:pt x="168" y="524"/>
                    </a:lnTo>
                    <a:lnTo>
                      <a:pt x="170" y="513"/>
                    </a:lnTo>
                    <a:lnTo>
                      <a:pt x="171" y="501"/>
                    </a:lnTo>
                    <a:lnTo>
                      <a:pt x="167" y="495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6" y="493"/>
                    </a:lnTo>
                    <a:lnTo>
                      <a:pt x="153" y="495"/>
                    </a:lnTo>
                    <a:lnTo>
                      <a:pt x="149" y="500"/>
                    </a:lnTo>
                    <a:lnTo>
                      <a:pt x="147" y="502"/>
                    </a:lnTo>
                    <a:lnTo>
                      <a:pt x="143" y="505"/>
                    </a:lnTo>
                    <a:lnTo>
                      <a:pt x="137" y="508"/>
                    </a:lnTo>
                    <a:lnTo>
                      <a:pt x="131" y="512"/>
                    </a:lnTo>
                    <a:lnTo>
                      <a:pt x="125" y="514"/>
                    </a:lnTo>
                    <a:lnTo>
                      <a:pt x="119" y="516"/>
                    </a:lnTo>
                    <a:lnTo>
                      <a:pt x="115" y="517"/>
                    </a:lnTo>
                    <a:lnTo>
                      <a:pt x="112" y="516"/>
                    </a:lnTo>
                    <a:lnTo>
                      <a:pt x="111" y="514"/>
                    </a:lnTo>
                    <a:lnTo>
                      <a:pt x="111" y="512"/>
                    </a:lnTo>
                    <a:lnTo>
                      <a:pt x="112" y="508"/>
                    </a:lnTo>
                    <a:lnTo>
                      <a:pt x="113" y="505"/>
                    </a:lnTo>
                    <a:lnTo>
                      <a:pt x="117" y="500"/>
                    </a:lnTo>
                    <a:lnTo>
                      <a:pt x="121" y="495"/>
                    </a:lnTo>
                    <a:lnTo>
                      <a:pt x="136" y="449"/>
                    </a:lnTo>
                    <a:lnTo>
                      <a:pt x="143" y="438"/>
                    </a:lnTo>
                    <a:lnTo>
                      <a:pt x="149" y="426"/>
                    </a:lnTo>
                    <a:lnTo>
                      <a:pt x="149" y="419"/>
                    </a:lnTo>
                    <a:lnTo>
                      <a:pt x="148" y="412"/>
                    </a:lnTo>
                    <a:lnTo>
                      <a:pt x="147" y="408"/>
                    </a:lnTo>
                    <a:lnTo>
                      <a:pt x="147" y="403"/>
                    </a:lnTo>
                    <a:lnTo>
                      <a:pt x="144" y="399"/>
                    </a:lnTo>
                    <a:lnTo>
                      <a:pt x="144" y="395"/>
                    </a:lnTo>
                    <a:lnTo>
                      <a:pt x="144" y="390"/>
                    </a:lnTo>
                    <a:lnTo>
                      <a:pt x="146" y="385"/>
                    </a:lnTo>
                    <a:lnTo>
                      <a:pt x="150" y="376"/>
                    </a:lnTo>
                    <a:lnTo>
                      <a:pt x="154" y="367"/>
                    </a:lnTo>
                    <a:lnTo>
                      <a:pt x="159" y="361"/>
                    </a:lnTo>
                    <a:lnTo>
                      <a:pt x="162" y="355"/>
                    </a:lnTo>
                    <a:lnTo>
                      <a:pt x="165" y="352"/>
                    </a:lnTo>
                    <a:lnTo>
                      <a:pt x="166" y="348"/>
                    </a:lnTo>
                    <a:lnTo>
                      <a:pt x="167" y="345"/>
                    </a:lnTo>
                    <a:lnTo>
                      <a:pt x="167" y="342"/>
                    </a:lnTo>
                    <a:lnTo>
                      <a:pt x="166" y="334"/>
                    </a:lnTo>
                    <a:lnTo>
                      <a:pt x="166" y="328"/>
                    </a:lnTo>
                    <a:lnTo>
                      <a:pt x="167" y="324"/>
                    </a:lnTo>
                    <a:lnTo>
                      <a:pt x="170" y="321"/>
                    </a:lnTo>
                    <a:lnTo>
                      <a:pt x="173" y="315"/>
                    </a:lnTo>
                    <a:lnTo>
                      <a:pt x="180" y="308"/>
                    </a:lnTo>
                    <a:lnTo>
                      <a:pt x="190" y="299"/>
                    </a:lnTo>
                    <a:lnTo>
                      <a:pt x="195" y="290"/>
                    </a:lnTo>
                    <a:lnTo>
                      <a:pt x="201" y="280"/>
                    </a:lnTo>
                    <a:lnTo>
                      <a:pt x="203" y="278"/>
                    </a:lnTo>
                    <a:lnTo>
                      <a:pt x="205" y="274"/>
                    </a:lnTo>
                    <a:lnTo>
                      <a:pt x="209" y="268"/>
                    </a:lnTo>
                    <a:lnTo>
                      <a:pt x="216" y="250"/>
                    </a:lnTo>
                    <a:lnTo>
                      <a:pt x="222" y="234"/>
                    </a:lnTo>
                    <a:lnTo>
                      <a:pt x="224" y="227"/>
                    </a:lnTo>
                    <a:lnTo>
                      <a:pt x="228" y="220"/>
                    </a:lnTo>
                    <a:lnTo>
                      <a:pt x="232" y="213"/>
                    </a:lnTo>
                    <a:lnTo>
                      <a:pt x="236" y="208"/>
                    </a:lnTo>
                    <a:lnTo>
                      <a:pt x="238" y="204"/>
                    </a:lnTo>
                    <a:lnTo>
                      <a:pt x="238" y="200"/>
                    </a:lnTo>
                    <a:lnTo>
                      <a:pt x="236" y="197"/>
                    </a:lnTo>
                    <a:lnTo>
                      <a:pt x="236" y="192"/>
                    </a:lnTo>
                    <a:lnTo>
                      <a:pt x="235" y="189"/>
                    </a:lnTo>
                    <a:lnTo>
                      <a:pt x="235" y="185"/>
                    </a:lnTo>
                    <a:lnTo>
                      <a:pt x="236" y="181"/>
                    </a:lnTo>
                    <a:lnTo>
                      <a:pt x="239" y="178"/>
                    </a:lnTo>
                    <a:lnTo>
                      <a:pt x="241" y="176"/>
                    </a:lnTo>
                    <a:lnTo>
                      <a:pt x="242" y="173"/>
                    </a:lnTo>
                    <a:lnTo>
                      <a:pt x="244" y="168"/>
                    </a:lnTo>
                    <a:lnTo>
                      <a:pt x="245" y="163"/>
                    </a:lnTo>
                    <a:lnTo>
                      <a:pt x="245" y="145"/>
                    </a:lnTo>
                    <a:lnTo>
                      <a:pt x="246" y="122"/>
                    </a:lnTo>
                    <a:lnTo>
                      <a:pt x="244" y="104"/>
                    </a:lnTo>
                    <a:lnTo>
                      <a:pt x="244" y="91"/>
                    </a:lnTo>
                    <a:lnTo>
                      <a:pt x="230" y="92"/>
                    </a:lnTo>
                    <a:lnTo>
                      <a:pt x="211" y="91"/>
                    </a:lnTo>
                    <a:lnTo>
                      <a:pt x="203" y="89"/>
                    </a:lnTo>
                    <a:lnTo>
                      <a:pt x="197" y="85"/>
                    </a:lnTo>
                    <a:lnTo>
                      <a:pt x="195" y="83"/>
                    </a:lnTo>
                    <a:lnTo>
                      <a:pt x="193" y="81"/>
                    </a:lnTo>
                    <a:lnTo>
                      <a:pt x="195" y="79"/>
                    </a:lnTo>
                    <a:lnTo>
                      <a:pt x="196" y="75"/>
                    </a:lnTo>
                    <a:lnTo>
                      <a:pt x="202" y="68"/>
                    </a:lnTo>
                    <a:lnTo>
                      <a:pt x="205" y="61"/>
                    </a:lnTo>
                    <a:lnTo>
                      <a:pt x="208" y="53"/>
                    </a:lnTo>
                    <a:lnTo>
                      <a:pt x="208" y="48"/>
                    </a:lnTo>
                    <a:lnTo>
                      <a:pt x="205" y="41"/>
                    </a:lnTo>
                    <a:lnTo>
                      <a:pt x="202" y="34"/>
                    </a:lnTo>
                    <a:lnTo>
                      <a:pt x="195" y="29"/>
                    </a:lnTo>
                    <a:lnTo>
                      <a:pt x="186" y="22"/>
                    </a:lnTo>
                    <a:lnTo>
                      <a:pt x="184" y="20"/>
                    </a:lnTo>
                    <a:lnTo>
                      <a:pt x="184" y="16"/>
                    </a:lnTo>
                    <a:lnTo>
                      <a:pt x="185" y="11"/>
                    </a:lnTo>
                    <a:lnTo>
                      <a:pt x="186" y="8"/>
                    </a:lnTo>
                    <a:lnTo>
                      <a:pt x="186" y="4"/>
                    </a:lnTo>
                    <a:lnTo>
                      <a:pt x="184" y="1"/>
                    </a:lnTo>
                    <a:lnTo>
                      <a:pt x="180" y="0"/>
                    </a:lnTo>
                    <a:lnTo>
                      <a:pt x="173" y="0"/>
                    </a:lnTo>
                    <a:lnTo>
                      <a:pt x="162" y="0"/>
                    </a:lnTo>
                    <a:lnTo>
                      <a:pt x="154" y="0"/>
                    </a:lnTo>
                    <a:lnTo>
                      <a:pt x="139" y="2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6" y="8"/>
                    </a:lnTo>
                    <a:lnTo>
                      <a:pt x="106" y="9"/>
                    </a:lnTo>
                    <a:lnTo>
                      <a:pt x="94" y="9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5619971" y="1386731"/>
                <a:ext cx="388560" cy="584000"/>
              </a:xfrm>
              <a:custGeom>
                <a:avLst/>
                <a:gdLst>
                  <a:gd name="T0" fmla="*/ 70 w 314"/>
                  <a:gd name="T1" fmla="*/ 15 h 447"/>
                  <a:gd name="T2" fmla="*/ 99 w 314"/>
                  <a:gd name="T3" fmla="*/ 3 h 447"/>
                  <a:gd name="T4" fmla="*/ 116 w 314"/>
                  <a:gd name="T5" fmla="*/ 3 h 447"/>
                  <a:gd name="T6" fmla="*/ 148 w 314"/>
                  <a:gd name="T7" fmla="*/ 21 h 447"/>
                  <a:gd name="T8" fmla="*/ 166 w 314"/>
                  <a:gd name="T9" fmla="*/ 25 h 447"/>
                  <a:gd name="T10" fmla="*/ 179 w 314"/>
                  <a:gd name="T11" fmla="*/ 73 h 447"/>
                  <a:gd name="T12" fmla="*/ 192 w 314"/>
                  <a:gd name="T13" fmla="*/ 113 h 447"/>
                  <a:gd name="T14" fmla="*/ 214 w 314"/>
                  <a:gd name="T15" fmla="*/ 140 h 447"/>
                  <a:gd name="T16" fmla="*/ 240 w 314"/>
                  <a:gd name="T17" fmla="*/ 167 h 447"/>
                  <a:gd name="T18" fmla="*/ 256 w 314"/>
                  <a:gd name="T19" fmla="*/ 207 h 447"/>
                  <a:gd name="T20" fmla="*/ 257 w 314"/>
                  <a:gd name="T21" fmla="*/ 242 h 447"/>
                  <a:gd name="T22" fmla="*/ 245 w 314"/>
                  <a:gd name="T23" fmla="*/ 247 h 447"/>
                  <a:gd name="T24" fmla="*/ 236 w 314"/>
                  <a:gd name="T25" fmla="*/ 282 h 447"/>
                  <a:gd name="T26" fmla="*/ 236 w 314"/>
                  <a:gd name="T27" fmla="*/ 351 h 447"/>
                  <a:gd name="T28" fmla="*/ 245 w 314"/>
                  <a:gd name="T29" fmla="*/ 364 h 447"/>
                  <a:gd name="T30" fmla="*/ 284 w 314"/>
                  <a:gd name="T31" fmla="*/ 370 h 447"/>
                  <a:gd name="T32" fmla="*/ 301 w 314"/>
                  <a:gd name="T33" fmla="*/ 385 h 447"/>
                  <a:gd name="T34" fmla="*/ 314 w 314"/>
                  <a:gd name="T35" fmla="*/ 425 h 447"/>
                  <a:gd name="T36" fmla="*/ 266 w 314"/>
                  <a:gd name="T37" fmla="*/ 436 h 447"/>
                  <a:gd name="T38" fmla="*/ 184 w 314"/>
                  <a:gd name="T39" fmla="*/ 446 h 447"/>
                  <a:gd name="T40" fmla="*/ 165 w 314"/>
                  <a:gd name="T41" fmla="*/ 441 h 447"/>
                  <a:gd name="T42" fmla="*/ 160 w 314"/>
                  <a:gd name="T43" fmla="*/ 421 h 447"/>
                  <a:gd name="T44" fmla="*/ 159 w 314"/>
                  <a:gd name="T45" fmla="*/ 387 h 447"/>
                  <a:gd name="T46" fmla="*/ 127 w 314"/>
                  <a:gd name="T47" fmla="*/ 353 h 447"/>
                  <a:gd name="T48" fmla="*/ 99 w 314"/>
                  <a:gd name="T49" fmla="*/ 326 h 447"/>
                  <a:gd name="T50" fmla="*/ 84 w 314"/>
                  <a:gd name="T51" fmla="*/ 335 h 447"/>
                  <a:gd name="T52" fmla="*/ 42 w 314"/>
                  <a:gd name="T53" fmla="*/ 342 h 447"/>
                  <a:gd name="T54" fmla="*/ 16 w 314"/>
                  <a:gd name="T55" fmla="*/ 333 h 447"/>
                  <a:gd name="T56" fmla="*/ 16 w 314"/>
                  <a:gd name="T57" fmla="*/ 320 h 447"/>
                  <a:gd name="T58" fmla="*/ 43 w 314"/>
                  <a:gd name="T59" fmla="*/ 315 h 447"/>
                  <a:gd name="T60" fmla="*/ 60 w 314"/>
                  <a:gd name="T61" fmla="*/ 302 h 447"/>
                  <a:gd name="T62" fmla="*/ 65 w 314"/>
                  <a:gd name="T63" fmla="*/ 300 h 447"/>
                  <a:gd name="T64" fmla="*/ 76 w 314"/>
                  <a:gd name="T65" fmla="*/ 286 h 447"/>
                  <a:gd name="T66" fmla="*/ 67 w 314"/>
                  <a:gd name="T67" fmla="*/ 254 h 447"/>
                  <a:gd name="T68" fmla="*/ 53 w 314"/>
                  <a:gd name="T69" fmla="*/ 228 h 447"/>
                  <a:gd name="T70" fmla="*/ 54 w 314"/>
                  <a:gd name="T71" fmla="*/ 218 h 447"/>
                  <a:gd name="T72" fmla="*/ 59 w 314"/>
                  <a:gd name="T73" fmla="*/ 185 h 447"/>
                  <a:gd name="T74" fmla="*/ 49 w 314"/>
                  <a:gd name="T75" fmla="*/ 164 h 447"/>
                  <a:gd name="T76" fmla="*/ 36 w 314"/>
                  <a:gd name="T77" fmla="*/ 174 h 447"/>
                  <a:gd name="T78" fmla="*/ 14 w 314"/>
                  <a:gd name="T79" fmla="*/ 186 h 447"/>
                  <a:gd name="T80" fmla="*/ 0 w 314"/>
                  <a:gd name="T81" fmla="*/ 186 h 447"/>
                  <a:gd name="T82" fmla="*/ 6 w 314"/>
                  <a:gd name="T83" fmla="*/ 172 h 447"/>
                  <a:gd name="T84" fmla="*/ 38 w 314"/>
                  <a:gd name="T85" fmla="*/ 98 h 447"/>
                  <a:gd name="T86" fmla="*/ 36 w 314"/>
                  <a:gd name="T87" fmla="*/ 75 h 447"/>
                  <a:gd name="T88" fmla="*/ 35 w 314"/>
                  <a:gd name="T89" fmla="*/ 57 h 447"/>
                  <a:gd name="T90" fmla="*/ 44 w 314"/>
                  <a:gd name="T91" fmla="*/ 39 h 447"/>
                  <a:gd name="T92" fmla="*/ 44 w 314"/>
                  <a:gd name="T93" fmla="*/ 39 h 447"/>
                  <a:gd name="T94" fmla="*/ 44 w 314"/>
                  <a:gd name="T95" fmla="*/ 39 h 447"/>
                  <a:gd name="T96" fmla="*/ 44 w 314"/>
                  <a:gd name="T97" fmla="*/ 38 h 447"/>
                  <a:gd name="T98" fmla="*/ 44 w 314"/>
                  <a:gd name="T99" fmla="*/ 38 h 447"/>
                  <a:gd name="T100" fmla="*/ 44 w 314"/>
                  <a:gd name="T101" fmla="*/ 38 h 447"/>
                  <a:gd name="T102" fmla="*/ 45 w 314"/>
                  <a:gd name="T103" fmla="*/ 37 h 447"/>
                  <a:gd name="T104" fmla="*/ 45 w 314"/>
                  <a:gd name="T105" fmla="*/ 36 h 447"/>
                  <a:gd name="T106" fmla="*/ 45 w 314"/>
                  <a:gd name="T107" fmla="*/ 36 h 447"/>
                  <a:gd name="T108" fmla="*/ 47 w 314"/>
                  <a:gd name="T109" fmla="*/ 35 h 447"/>
                  <a:gd name="T110" fmla="*/ 47 w 314"/>
                  <a:gd name="T111" fmla="*/ 35 h 447"/>
                  <a:gd name="T112" fmla="*/ 47 w 314"/>
                  <a:gd name="T113" fmla="*/ 35 h 447"/>
                  <a:gd name="T114" fmla="*/ 48 w 314"/>
                  <a:gd name="T115" fmla="*/ 32 h 447"/>
                  <a:gd name="T116" fmla="*/ 48 w 314"/>
                  <a:gd name="T117" fmla="*/ 32 h 447"/>
                  <a:gd name="T118" fmla="*/ 48 w 314"/>
                  <a:gd name="T119" fmla="*/ 32 h 447"/>
                  <a:gd name="T120" fmla="*/ 49 w 314"/>
                  <a:gd name="T121" fmla="*/ 32 h 447"/>
                  <a:gd name="T122" fmla="*/ 49 w 314"/>
                  <a:gd name="T123" fmla="*/ 31 h 447"/>
                  <a:gd name="T124" fmla="*/ 54 w 314"/>
                  <a:gd name="T125" fmla="*/ 22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4" h="447">
                    <a:moveTo>
                      <a:pt x="56" y="15"/>
                    </a:moveTo>
                    <a:lnTo>
                      <a:pt x="61" y="16"/>
                    </a:lnTo>
                    <a:lnTo>
                      <a:pt x="66" y="16"/>
                    </a:lnTo>
                    <a:lnTo>
                      <a:pt x="70" y="15"/>
                    </a:lnTo>
                    <a:lnTo>
                      <a:pt x="74" y="14"/>
                    </a:lnTo>
                    <a:lnTo>
                      <a:pt x="84" y="10"/>
                    </a:lnTo>
                    <a:lnTo>
                      <a:pt x="94" y="6"/>
                    </a:lnTo>
                    <a:lnTo>
                      <a:pt x="99" y="3"/>
                    </a:lnTo>
                    <a:lnTo>
                      <a:pt x="103" y="1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6" y="3"/>
                    </a:lnTo>
                    <a:lnTo>
                      <a:pt x="121" y="7"/>
                    </a:lnTo>
                    <a:lnTo>
                      <a:pt x="128" y="16"/>
                    </a:lnTo>
                    <a:lnTo>
                      <a:pt x="135" y="22"/>
                    </a:lnTo>
                    <a:lnTo>
                      <a:pt x="148" y="21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65" y="22"/>
                    </a:lnTo>
                    <a:lnTo>
                      <a:pt x="166" y="25"/>
                    </a:lnTo>
                    <a:lnTo>
                      <a:pt x="168" y="28"/>
                    </a:lnTo>
                    <a:lnTo>
                      <a:pt x="171" y="37"/>
                    </a:lnTo>
                    <a:lnTo>
                      <a:pt x="173" y="51"/>
                    </a:lnTo>
                    <a:lnTo>
                      <a:pt x="179" y="73"/>
                    </a:lnTo>
                    <a:lnTo>
                      <a:pt x="183" y="89"/>
                    </a:lnTo>
                    <a:lnTo>
                      <a:pt x="185" y="96"/>
                    </a:lnTo>
                    <a:lnTo>
                      <a:pt x="189" y="104"/>
                    </a:lnTo>
                    <a:lnTo>
                      <a:pt x="192" y="113"/>
                    </a:lnTo>
                    <a:lnTo>
                      <a:pt x="198" y="122"/>
                    </a:lnTo>
                    <a:lnTo>
                      <a:pt x="203" y="130"/>
                    </a:lnTo>
                    <a:lnTo>
                      <a:pt x="209" y="135"/>
                    </a:lnTo>
                    <a:lnTo>
                      <a:pt x="214" y="140"/>
                    </a:lnTo>
                    <a:lnTo>
                      <a:pt x="217" y="144"/>
                    </a:lnTo>
                    <a:lnTo>
                      <a:pt x="227" y="152"/>
                    </a:lnTo>
                    <a:lnTo>
                      <a:pt x="236" y="162"/>
                    </a:lnTo>
                    <a:lnTo>
                      <a:pt x="240" y="167"/>
                    </a:lnTo>
                    <a:lnTo>
                      <a:pt x="245" y="175"/>
                    </a:lnTo>
                    <a:lnTo>
                      <a:pt x="248" y="185"/>
                    </a:lnTo>
                    <a:lnTo>
                      <a:pt x="253" y="196"/>
                    </a:lnTo>
                    <a:lnTo>
                      <a:pt x="256" y="207"/>
                    </a:lnTo>
                    <a:lnTo>
                      <a:pt x="258" y="219"/>
                    </a:lnTo>
                    <a:lnTo>
                      <a:pt x="259" y="229"/>
                    </a:lnTo>
                    <a:lnTo>
                      <a:pt x="259" y="239"/>
                    </a:lnTo>
                    <a:lnTo>
                      <a:pt x="257" y="242"/>
                    </a:lnTo>
                    <a:lnTo>
                      <a:pt x="254" y="244"/>
                    </a:lnTo>
                    <a:lnTo>
                      <a:pt x="252" y="246"/>
                    </a:lnTo>
                    <a:lnTo>
                      <a:pt x="250" y="246"/>
                    </a:lnTo>
                    <a:lnTo>
                      <a:pt x="245" y="247"/>
                    </a:lnTo>
                    <a:lnTo>
                      <a:pt x="239" y="250"/>
                    </a:lnTo>
                    <a:lnTo>
                      <a:pt x="236" y="256"/>
                    </a:lnTo>
                    <a:lnTo>
                      <a:pt x="236" y="265"/>
                    </a:lnTo>
                    <a:lnTo>
                      <a:pt x="236" y="282"/>
                    </a:lnTo>
                    <a:lnTo>
                      <a:pt x="234" y="302"/>
                    </a:lnTo>
                    <a:lnTo>
                      <a:pt x="234" y="318"/>
                    </a:lnTo>
                    <a:lnTo>
                      <a:pt x="234" y="334"/>
                    </a:lnTo>
                    <a:lnTo>
                      <a:pt x="236" y="351"/>
                    </a:lnTo>
                    <a:lnTo>
                      <a:pt x="238" y="354"/>
                    </a:lnTo>
                    <a:lnTo>
                      <a:pt x="239" y="358"/>
                    </a:lnTo>
                    <a:lnTo>
                      <a:pt x="241" y="362"/>
                    </a:lnTo>
                    <a:lnTo>
                      <a:pt x="245" y="364"/>
                    </a:lnTo>
                    <a:lnTo>
                      <a:pt x="250" y="366"/>
                    </a:lnTo>
                    <a:lnTo>
                      <a:pt x="258" y="368"/>
                    </a:lnTo>
                    <a:lnTo>
                      <a:pt x="269" y="369"/>
                    </a:lnTo>
                    <a:lnTo>
                      <a:pt x="284" y="370"/>
                    </a:lnTo>
                    <a:lnTo>
                      <a:pt x="291" y="374"/>
                    </a:lnTo>
                    <a:lnTo>
                      <a:pt x="296" y="377"/>
                    </a:lnTo>
                    <a:lnTo>
                      <a:pt x="299" y="381"/>
                    </a:lnTo>
                    <a:lnTo>
                      <a:pt x="301" y="385"/>
                    </a:lnTo>
                    <a:lnTo>
                      <a:pt x="303" y="394"/>
                    </a:lnTo>
                    <a:lnTo>
                      <a:pt x="308" y="405"/>
                    </a:lnTo>
                    <a:lnTo>
                      <a:pt x="314" y="422"/>
                    </a:lnTo>
                    <a:lnTo>
                      <a:pt x="314" y="425"/>
                    </a:lnTo>
                    <a:lnTo>
                      <a:pt x="305" y="426"/>
                    </a:lnTo>
                    <a:lnTo>
                      <a:pt x="287" y="429"/>
                    </a:lnTo>
                    <a:lnTo>
                      <a:pt x="277" y="432"/>
                    </a:lnTo>
                    <a:lnTo>
                      <a:pt x="266" y="436"/>
                    </a:lnTo>
                    <a:lnTo>
                      <a:pt x="258" y="440"/>
                    </a:lnTo>
                    <a:lnTo>
                      <a:pt x="251" y="447"/>
                    </a:lnTo>
                    <a:lnTo>
                      <a:pt x="197" y="446"/>
                    </a:lnTo>
                    <a:lnTo>
                      <a:pt x="184" y="446"/>
                    </a:lnTo>
                    <a:lnTo>
                      <a:pt x="174" y="446"/>
                    </a:lnTo>
                    <a:lnTo>
                      <a:pt x="171" y="444"/>
                    </a:lnTo>
                    <a:lnTo>
                      <a:pt x="167" y="443"/>
                    </a:lnTo>
                    <a:lnTo>
                      <a:pt x="165" y="441"/>
                    </a:lnTo>
                    <a:lnTo>
                      <a:pt x="162" y="439"/>
                    </a:lnTo>
                    <a:lnTo>
                      <a:pt x="160" y="434"/>
                    </a:lnTo>
                    <a:lnTo>
                      <a:pt x="159" y="428"/>
                    </a:lnTo>
                    <a:lnTo>
                      <a:pt x="160" y="421"/>
                    </a:lnTo>
                    <a:lnTo>
                      <a:pt x="161" y="412"/>
                    </a:lnTo>
                    <a:lnTo>
                      <a:pt x="161" y="402"/>
                    </a:lnTo>
                    <a:lnTo>
                      <a:pt x="160" y="394"/>
                    </a:lnTo>
                    <a:lnTo>
                      <a:pt x="159" y="387"/>
                    </a:lnTo>
                    <a:lnTo>
                      <a:pt x="156" y="381"/>
                    </a:lnTo>
                    <a:lnTo>
                      <a:pt x="150" y="373"/>
                    </a:lnTo>
                    <a:lnTo>
                      <a:pt x="140" y="362"/>
                    </a:lnTo>
                    <a:lnTo>
                      <a:pt x="127" y="353"/>
                    </a:lnTo>
                    <a:lnTo>
                      <a:pt x="116" y="345"/>
                    </a:lnTo>
                    <a:lnTo>
                      <a:pt x="109" y="335"/>
                    </a:lnTo>
                    <a:lnTo>
                      <a:pt x="103" y="327"/>
                    </a:lnTo>
                    <a:lnTo>
                      <a:pt x="99" y="326"/>
                    </a:lnTo>
                    <a:lnTo>
                      <a:pt x="96" y="326"/>
                    </a:lnTo>
                    <a:lnTo>
                      <a:pt x="93" y="327"/>
                    </a:lnTo>
                    <a:lnTo>
                      <a:pt x="90" y="330"/>
                    </a:lnTo>
                    <a:lnTo>
                      <a:pt x="84" y="335"/>
                    </a:lnTo>
                    <a:lnTo>
                      <a:pt x="75" y="342"/>
                    </a:lnTo>
                    <a:lnTo>
                      <a:pt x="67" y="343"/>
                    </a:lnTo>
                    <a:lnTo>
                      <a:pt x="50" y="342"/>
                    </a:lnTo>
                    <a:lnTo>
                      <a:pt x="42" y="342"/>
                    </a:lnTo>
                    <a:lnTo>
                      <a:pt x="35" y="341"/>
                    </a:lnTo>
                    <a:lnTo>
                      <a:pt x="28" y="338"/>
                    </a:lnTo>
                    <a:lnTo>
                      <a:pt x="22" y="336"/>
                    </a:lnTo>
                    <a:lnTo>
                      <a:pt x="16" y="333"/>
                    </a:lnTo>
                    <a:lnTo>
                      <a:pt x="12" y="330"/>
                    </a:lnTo>
                    <a:lnTo>
                      <a:pt x="8" y="324"/>
                    </a:lnTo>
                    <a:lnTo>
                      <a:pt x="8" y="318"/>
                    </a:lnTo>
                    <a:lnTo>
                      <a:pt x="16" y="320"/>
                    </a:lnTo>
                    <a:lnTo>
                      <a:pt x="20" y="321"/>
                    </a:lnTo>
                    <a:lnTo>
                      <a:pt x="25" y="322"/>
                    </a:lnTo>
                    <a:lnTo>
                      <a:pt x="37" y="318"/>
                    </a:lnTo>
                    <a:lnTo>
                      <a:pt x="43" y="315"/>
                    </a:lnTo>
                    <a:lnTo>
                      <a:pt x="49" y="311"/>
                    </a:lnTo>
                    <a:lnTo>
                      <a:pt x="55" y="306"/>
                    </a:lnTo>
                    <a:lnTo>
                      <a:pt x="60" y="302"/>
                    </a:lnTo>
                    <a:lnTo>
                      <a:pt x="60" y="302"/>
                    </a:lnTo>
                    <a:lnTo>
                      <a:pt x="60" y="302"/>
                    </a:lnTo>
                    <a:lnTo>
                      <a:pt x="60" y="302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68" y="298"/>
                    </a:lnTo>
                    <a:lnTo>
                      <a:pt x="72" y="295"/>
                    </a:lnTo>
                    <a:lnTo>
                      <a:pt x="74" y="293"/>
                    </a:lnTo>
                    <a:lnTo>
                      <a:pt x="76" y="286"/>
                    </a:lnTo>
                    <a:lnTo>
                      <a:pt x="76" y="279"/>
                    </a:lnTo>
                    <a:lnTo>
                      <a:pt x="75" y="270"/>
                    </a:lnTo>
                    <a:lnTo>
                      <a:pt x="72" y="262"/>
                    </a:lnTo>
                    <a:lnTo>
                      <a:pt x="67" y="254"/>
                    </a:lnTo>
                    <a:lnTo>
                      <a:pt x="63" y="247"/>
                    </a:lnTo>
                    <a:lnTo>
                      <a:pt x="60" y="241"/>
                    </a:lnTo>
                    <a:lnTo>
                      <a:pt x="55" y="232"/>
                    </a:lnTo>
                    <a:lnTo>
                      <a:pt x="53" y="228"/>
                    </a:lnTo>
                    <a:lnTo>
                      <a:pt x="51" y="223"/>
                    </a:lnTo>
                    <a:lnTo>
                      <a:pt x="51" y="220"/>
                    </a:lnTo>
                    <a:lnTo>
                      <a:pt x="54" y="218"/>
                    </a:lnTo>
                    <a:lnTo>
                      <a:pt x="54" y="218"/>
                    </a:lnTo>
                    <a:lnTo>
                      <a:pt x="54" y="215"/>
                    </a:lnTo>
                    <a:lnTo>
                      <a:pt x="56" y="205"/>
                    </a:lnTo>
                    <a:lnTo>
                      <a:pt x="57" y="196"/>
                    </a:lnTo>
                    <a:lnTo>
                      <a:pt x="59" y="185"/>
                    </a:lnTo>
                    <a:lnTo>
                      <a:pt x="60" y="173"/>
                    </a:lnTo>
                    <a:lnTo>
                      <a:pt x="56" y="167"/>
                    </a:lnTo>
                    <a:lnTo>
                      <a:pt x="51" y="164"/>
                    </a:lnTo>
                    <a:lnTo>
                      <a:pt x="49" y="164"/>
                    </a:lnTo>
                    <a:lnTo>
                      <a:pt x="45" y="165"/>
                    </a:lnTo>
                    <a:lnTo>
                      <a:pt x="42" y="167"/>
                    </a:lnTo>
                    <a:lnTo>
                      <a:pt x="38" y="172"/>
                    </a:lnTo>
                    <a:lnTo>
                      <a:pt x="36" y="174"/>
                    </a:lnTo>
                    <a:lnTo>
                      <a:pt x="32" y="177"/>
                    </a:lnTo>
                    <a:lnTo>
                      <a:pt x="26" y="180"/>
                    </a:lnTo>
                    <a:lnTo>
                      <a:pt x="20" y="184"/>
                    </a:lnTo>
                    <a:lnTo>
                      <a:pt x="14" y="186"/>
                    </a:lnTo>
                    <a:lnTo>
                      <a:pt x="8" y="188"/>
                    </a:lnTo>
                    <a:lnTo>
                      <a:pt x="4" y="189"/>
                    </a:lnTo>
                    <a:lnTo>
                      <a:pt x="1" y="188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1" y="180"/>
                    </a:lnTo>
                    <a:lnTo>
                      <a:pt x="2" y="177"/>
                    </a:lnTo>
                    <a:lnTo>
                      <a:pt x="6" y="172"/>
                    </a:lnTo>
                    <a:lnTo>
                      <a:pt x="10" y="167"/>
                    </a:lnTo>
                    <a:lnTo>
                      <a:pt x="25" y="121"/>
                    </a:lnTo>
                    <a:lnTo>
                      <a:pt x="32" y="110"/>
                    </a:lnTo>
                    <a:lnTo>
                      <a:pt x="38" y="98"/>
                    </a:lnTo>
                    <a:lnTo>
                      <a:pt x="38" y="91"/>
                    </a:lnTo>
                    <a:lnTo>
                      <a:pt x="37" y="84"/>
                    </a:lnTo>
                    <a:lnTo>
                      <a:pt x="36" y="80"/>
                    </a:lnTo>
                    <a:lnTo>
                      <a:pt x="36" y="75"/>
                    </a:lnTo>
                    <a:lnTo>
                      <a:pt x="33" y="71"/>
                    </a:lnTo>
                    <a:lnTo>
                      <a:pt x="33" y="67"/>
                    </a:lnTo>
                    <a:lnTo>
                      <a:pt x="33" y="62"/>
                    </a:lnTo>
                    <a:lnTo>
                      <a:pt x="35" y="57"/>
                    </a:lnTo>
                    <a:lnTo>
                      <a:pt x="39" y="48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3"/>
                    </a:lnTo>
                    <a:lnTo>
                      <a:pt x="48" y="33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51" y="27"/>
                    </a:lnTo>
                    <a:lnTo>
                      <a:pt x="54" y="22"/>
                    </a:lnTo>
                    <a:lnTo>
                      <a:pt x="56" y="19"/>
                    </a:lnTo>
                    <a:lnTo>
                      <a:pt x="56" y="15"/>
                    </a:lnTo>
                  </a:path>
                </a:pathLst>
              </a:custGeom>
              <a:solidFill>
                <a:srgbClr val="EF7511"/>
              </a:solidFill>
              <a:ln w="12700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5682332" y="1427858"/>
                <a:ext cx="0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auto">
              <a:xfrm>
                <a:off x="5627966" y="970528"/>
                <a:ext cx="1599" cy="1645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  <a:gd name="T6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5256995" y="824117"/>
                <a:ext cx="356580" cy="633352"/>
              </a:xfrm>
              <a:custGeom>
                <a:avLst/>
                <a:gdLst>
                  <a:gd name="T0" fmla="*/ 218 w 287"/>
                  <a:gd name="T1" fmla="*/ 483 h 486"/>
                  <a:gd name="T2" fmla="*/ 199 w 287"/>
                  <a:gd name="T3" fmla="*/ 476 h 486"/>
                  <a:gd name="T4" fmla="*/ 159 w 287"/>
                  <a:gd name="T5" fmla="*/ 466 h 486"/>
                  <a:gd name="T6" fmla="*/ 97 w 287"/>
                  <a:gd name="T7" fmla="*/ 431 h 486"/>
                  <a:gd name="T8" fmla="*/ 84 w 287"/>
                  <a:gd name="T9" fmla="*/ 429 h 486"/>
                  <a:gd name="T10" fmla="*/ 74 w 287"/>
                  <a:gd name="T11" fmla="*/ 425 h 486"/>
                  <a:gd name="T12" fmla="*/ 40 w 287"/>
                  <a:gd name="T13" fmla="*/ 398 h 486"/>
                  <a:gd name="T14" fmla="*/ 25 w 287"/>
                  <a:gd name="T15" fmla="*/ 386 h 486"/>
                  <a:gd name="T16" fmla="*/ 24 w 287"/>
                  <a:gd name="T17" fmla="*/ 367 h 486"/>
                  <a:gd name="T18" fmla="*/ 21 w 287"/>
                  <a:gd name="T19" fmla="*/ 346 h 486"/>
                  <a:gd name="T20" fmla="*/ 10 w 287"/>
                  <a:gd name="T21" fmla="*/ 310 h 486"/>
                  <a:gd name="T22" fmla="*/ 9 w 287"/>
                  <a:gd name="T23" fmla="*/ 291 h 486"/>
                  <a:gd name="T24" fmla="*/ 15 w 287"/>
                  <a:gd name="T25" fmla="*/ 281 h 486"/>
                  <a:gd name="T26" fmla="*/ 11 w 287"/>
                  <a:gd name="T27" fmla="*/ 268 h 486"/>
                  <a:gd name="T28" fmla="*/ 2 w 287"/>
                  <a:gd name="T29" fmla="*/ 238 h 486"/>
                  <a:gd name="T30" fmla="*/ 0 w 287"/>
                  <a:gd name="T31" fmla="*/ 221 h 486"/>
                  <a:gd name="T32" fmla="*/ 9 w 287"/>
                  <a:gd name="T33" fmla="*/ 210 h 486"/>
                  <a:gd name="T34" fmla="*/ 22 w 287"/>
                  <a:gd name="T35" fmla="*/ 202 h 486"/>
                  <a:gd name="T36" fmla="*/ 29 w 287"/>
                  <a:gd name="T37" fmla="*/ 189 h 486"/>
                  <a:gd name="T38" fmla="*/ 35 w 287"/>
                  <a:gd name="T39" fmla="*/ 136 h 486"/>
                  <a:gd name="T40" fmla="*/ 13 w 287"/>
                  <a:gd name="T41" fmla="*/ 61 h 486"/>
                  <a:gd name="T42" fmla="*/ 42 w 287"/>
                  <a:gd name="T43" fmla="*/ 56 h 486"/>
                  <a:gd name="T44" fmla="*/ 117 w 287"/>
                  <a:gd name="T45" fmla="*/ 61 h 486"/>
                  <a:gd name="T46" fmla="*/ 113 w 287"/>
                  <a:gd name="T47" fmla="*/ 68 h 486"/>
                  <a:gd name="T48" fmla="*/ 85 w 287"/>
                  <a:gd name="T49" fmla="*/ 82 h 486"/>
                  <a:gd name="T50" fmla="*/ 76 w 287"/>
                  <a:gd name="T51" fmla="*/ 95 h 486"/>
                  <a:gd name="T52" fmla="*/ 78 w 287"/>
                  <a:gd name="T53" fmla="*/ 109 h 486"/>
                  <a:gd name="T54" fmla="*/ 91 w 287"/>
                  <a:gd name="T55" fmla="*/ 119 h 486"/>
                  <a:gd name="T56" fmla="*/ 104 w 287"/>
                  <a:gd name="T57" fmla="*/ 116 h 486"/>
                  <a:gd name="T58" fmla="*/ 114 w 287"/>
                  <a:gd name="T59" fmla="*/ 110 h 486"/>
                  <a:gd name="T60" fmla="*/ 125 w 287"/>
                  <a:gd name="T61" fmla="*/ 90 h 486"/>
                  <a:gd name="T62" fmla="*/ 134 w 287"/>
                  <a:gd name="T63" fmla="*/ 47 h 486"/>
                  <a:gd name="T64" fmla="*/ 138 w 287"/>
                  <a:gd name="T65" fmla="*/ 20 h 486"/>
                  <a:gd name="T66" fmla="*/ 170 w 287"/>
                  <a:gd name="T67" fmla="*/ 1 h 486"/>
                  <a:gd name="T68" fmla="*/ 196 w 287"/>
                  <a:gd name="T69" fmla="*/ 5 h 486"/>
                  <a:gd name="T70" fmla="*/ 231 w 287"/>
                  <a:gd name="T71" fmla="*/ 20 h 486"/>
                  <a:gd name="T72" fmla="*/ 263 w 287"/>
                  <a:gd name="T73" fmla="*/ 26 h 486"/>
                  <a:gd name="T74" fmla="*/ 287 w 287"/>
                  <a:gd name="T75" fmla="*/ 49 h 486"/>
                  <a:gd name="T76" fmla="*/ 277 w 287"/>
                  <a:gd name="T77" fmla="*/ 82 h 486"/>
                  <a:gd name="T78" fmla="*/ 277 w 287"/>
                  <a:gd name="T79" fmla="*/ 114 h 486"/>
                  <a:gd name="T80" fmla="*/ 277 w 287"/>
                  <a:gd name="T81" fmla="*/ 123 h 486"/>
                  <a:gd name="T82" fmla="*/ 280 w 287"/>
                  <a:gd name="T83" fmla="*/ 155 h 486"/>
                  <a:gd name="T84" fmla="*/ 275 w 287"/>
                  <a:gd name="T85" fmla="*/ 164 h 486"/>
                  <a:gd name="T86" fmla="*/ 237 w 287"/>
                  <a:gd name="T87" fmla="*/ 175 h 486"/>
                  <a:gd name="T88" fmla="*/ 213 w 287"/>
                  <a:gd name="T89" fmla="*/ 185 h 486"/>
                  <a:gd name="T90" fmla="*/ 199 w 287"/>
                  <a:gd name="T91" fmla="*/ 210 h 486"/>
                  <a:gd name="T92" fmla="*/ 190 w 287"/>
                  <a:gd name="T93" fmla="*/ 216 h 486"/>
                  <a:gd name="T94" fmla="*/ 189 w 287"/>
                  <a:gd name="T95" fmla="*/ 234 h 486"/>
                  <a:gd name="T96" fmla="*/ 194 w 287"/>
                  <a:gd name="T97" fmla="*/ 243 h 486"/>
                  <a:gd name="T98" fmla="*/ 207 w 287"/>
                  <a:gd name="T99" fmla="*/ 263 h 486"/>
                  <a:gd name="T100" fmla="*/ 213 w 287"/>
                  <a:gd name="T101" fmla="*/ 288 h 486"/>
                  <a:gd name="T102" fmla="*/ 214 w 287"/>
                  <a:gd name="T103" fmla="*/ 306 h 486"/>
                  <a:gd name="T104" fmla="*/ 215 w 287"/>
                  <a:gd name="T105" fmla="*/ 313 h 486"/>
                  <a:gd name="T106" fmla="*/ 206 w 287"/>
                  <a:gd name="T107" fmla="*/ 322 h 486"/>
                  <a:gd name="T108" fmla="*/ 183 w 287"/>
                  <a:gd name="T109" fmla="*/ 360 h 486"/>
                  <a:gd name="T110" fmla="*/ 184 w 287"/>
                  <a:gd name="T111" fmla="*/ 386 h 486"/>
                  <a:gd name="T112" fmla="*/ 188 w 287"/>
                  <a:gd name="T113" fmla="*/ 397 h 486"/>
                  <a:gd name="T114" fmla="*/ 197 w 287"/>
                  <a:gd name="T115" fmla="*/ 412 h 486"/>
                  <a:gd name="T116" fmla="*/ 215 w 287"/>
                  <a:gd name="T117" fmla="*/ 438 h 486"/>
                  <a:gd name="T118" fmla="*/ 224 w 287"/>
                  <a:gd name="T119" fmla="*/ 462 h 486"/>
                  <a:gd name="T120" fmla="*/ 222 w 287"/>
                  <a:gd name="T121" fmla="*/ 486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7" h="486">
                    <a:moveTo>
                      <a:pt x="222" y="486"/>
                    </a:moveTo>
                    <a:lnTo>
                      <a:pt x="220" y="485"/>
                    </a:lnTo>
                    <a:lnTo>
                      <a:pt x="218" y="483"/>
                    </a:lnTo>
                    <a:lnTo>
                      <a:pt x="214" y="481"/>
                    </a:lnTo>
                    <a:lnTo>
                      <a:pt x="207" y="479"/>
                    </a:lnTo>
                    <a:lnTo>
                      <a:pt x="199" y="476"/>
                    </a:lnTo>
                    <a:lnTo>
                      <a:pt x="189" y="474"/>
                    </a:lnTo>
                    <a:lnTo>
                      <a:pt x="172" y="470"/>
                    </a:lnTo>
                    <a:lnTo>
                      <a:pt x="159" y="466"/>
                    </a:lnTo>
                    <a:lnTo>
                      <a:pt x="111" y="437"/>
                    </a:lnTo>
                    <a:lnTo>
                      <a:pt x="103" y="433"/>
                    </a:lnTo>
                    <a:lnTo>
                      <a:pt x="97" y="431"/>
                    </a:lnTo>
                    <a:lnTo>
                      <a:pt x="92" y="430"/>
                    </a:lnTo>
                    <a:lnTo>
                      <a:pt x="87" y="430"/>
                    </a:lnTo>
                    <a:lnTo>
                      <a:pt x="84" y="429"/>
                    </a:lnTo>
                    <a:lnTo>
                      <a:pt x="80" y="429"/>
                    </a:lnTo>
                    <a:lnTo>
                      <a:pt x="78" y="427"/>
                    </a:lnTo>
                    <a:lnTo>
                      <a:pt x="74" y="425"/>
                    </a:lnTo>
                    <a:lnTo>
                      <a:pt x="60" y="412"/>
                    </a:lnTo>
                    <a:lnTo>
                      <a:pt x="49" y="405"/>
                    </a:lnTo>
                    <a:lnTo>
                      <a:pt x="40" y="398"/>
                    </a:lnTo>
                    <a:lnTo>
                      <a:pt x="33" y="394"/>
                    </a:lnTo>
                    <a:lnTo>
                      <a:pt x="28" y="390"/>
                    </a:lnTo>
                    <a:lnTo>
                      <a:pt x="25" y="386"/>
                    </a:lnTo>
                    <a:lnTo>
                      <a:pt x="23" y="381"/>
                    </a:lnTo>
                    <a:lnTo>
                      <a:pt x="23" y="374"/>
                    </a:lnTo>
                    <a:lnTo>
                      <a:pt x="24" y="367"/>
                    </a:lnTo>
                    <a:lnTo>
                      <a:pt x="23" y="359"/>
                    </a:lnTo>
                    <a:lnTo>
                      <a:pt x="22" y="353"/>
                    </a:lnTo>
                    <a:lnTo>
                      <a:pt x="21" y="346"/>
                    </a:lnTo>
                    <a:lnTo>
                      <a:pt x="17" y="333"/>
                    </a:lnTo>
                    <a:lnTo>
                      <a:pt x="13" y="321"/>
                    </a:lnTo>
                    <a:lnTo>
                      <a:pt x="10" y="310"/>
                    </a:lnTo>
                    <a:lnTo>
                      <a:pt x="7" y="300"/>
                    </a:lnTo>
                    <a:lnTo>
                      <a:pt x="7" y="295"/>
                    </a:lnTo>
                    <a:lnTo>
                      <a:pt x="9" y="291"/>
                    </a:lnTo>
                    <a:lnTo>
                      <a:pt x="11" y="286"/>
                    </a:lnTo>
                    <a:lnTo>
                      <a:pt x="13" y="283"/>
                    </a:lnTo>
                    <a:lnTo>
                      <a:pt x="15" y="281"/>
                    </a:lnTo>
                    <a:lnTo>
                      <a:pt x="13" y="276"/>
                    </a:lnTo>
                    <a:lnTo>
                      <a:pt x="13" y="272"/>
                    </a:lnTo>
                    <a:lnTo>
                      <a:pt x="11" y="268"/>
                    </a:lnTo>
                    <a:lnTo>
                      <a:pt x="7" y="257"/>
                    </a:lnTo>
                    <a:lnTo>
                      <a:pt x="3" y="244"/>
                    </a:lnTo>
                    <a:lnTo>
                      <a:pt x="2" y="238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2" y="217"/>
                    </a:lnTo>
                    <a:lnTo>
                      <a:pt x="5" y="214"/>
                    </a:lnTo>
                    <a:lnTo>
                      <a:pt x="9" y="210"/>
                    </a:lnTo>
                    <a:lnTo>
                      <a:pt x="15" y="208"/>
                    </a:lnTo>
                    <a:lnTo>
                      <a:pt x="18" y="206"/>
                    </a:lnTo>
                    <a:lnTo>
                      <a:pt x="22" y="202"/>
                    </a:lnTo>
                    <a:lnTo>
                      <a:pt x="24" y="200"/>
                    </a:lnTo>
                    <a:lnTo>
                      <a:pt x="27" y="197"/>
                    </a:lnTo>
                    <a:lnTo>
                      <a:pt x="29" y="189"/>
                    </a:lnTo>
                    <a:lnTo>
                      <a:pt x="31" y="179"/>
                    </a:lnTo>
                    <a:lnTo>
                      <a:pt x="34" y="159"/>
                    </a:lnTo>
                    <a:lnTo>
                      <a:pt x="35" y="136"/>
                    </a:lnTo>
                    <a:lnTo>
                      <a:pt x="34" y="105"/>
                    </a:lnTo>
                    <a:lnTo>
                      <a:pt x="25" y="78"/>
                    </a:lnTo>
                    <a:lnTo>
                      <a:pt x="13" y="61"/>
                    </a:lnTo>
                    <a:lnTo>
                      <a:pt x="7" y="56"/>
                    </a:lnTo>
                    <a:lnTo>
                      <a:pt x="15" y="56"/>
                    </a:lnTo>
                    <a:lnTo>
                      <a:pt x="42" y="56"/>
                    </a:lnTo>
                    <a:lnTo>
                      <a:pt x="115" y="59"/>
                    </a:lnTo>
                    <a:lnTo>
                      <a:pt x="116" y="60"/>
                    </a:lnTo>
                    <a:lnTo>
                      <a:pt x="117" y="61"/>
                    </a:lnTo>
                    <a:lnTo>
                      <a:pt x="117" y="62"/>
                    </a:lnTo>
                    <a:lnTo>
                      <a:pt x="116" y="64"/>
                    </a:lnTo>
                    <a:lnTo>
                      <a:pt x="113" y="68"/>
                    </a:lnTo>
                    <a:lnTo>
                      <a:pt x="107" y="71"/>
                    </a:lnTo>
                    <a:lnTo>
                      <a:pt x="92" y="78"/>
                    </a:lnTo>
                    <a:lnTo>
                      <a:pt x="85" y="82"/>
                    </a:lnTo>
                    <a:lnTo>
                      <a:pt x="80" y="86"/>
                    </a:lnTo>
                    <a:lnTo>
                      <a:pt x="78" y="91"/>
                    </a:lnTo>
                    <a:lnTo>
                      <a:pt x="76" y="95"/>
                    </a:lnTo>
                    <a:lnTo>
                      <a:pt x="76" y="100"/>
                    </a:lnTo>
                    <a:lnTo>
                      <a:pt x="77" y="104"/>
                    </a:lnTo>
                    <a:lnTo>
                      <a:pt x="78" y="109"/>
                    </a:lnTo>
                    <a:lnTo>
                      <a:pt x="82" y="113"/>
                    </a:lnTo>
                    <a:lnTo>
                      <a:pt x="85" y="116"/>
                    </a:lnTo>
                    <a:lnTo>
                      <a:pt x="91" y="119"/>
                    </a:lnTo>
                    <a:lnTo>
                      <a:pt x="96" y="119"/>
                    </a:lnTo>
                    <a:lnTo>
                      <a:pt x="101" y="117"/>
                    </a:lnTo>
                    <a:lnTo>
                      <a:pt x="104" y="116"/>
                    </a:lnTo>
                    <a:lnTo>
                      <a:pt x="108" y="115"/>
                    </a:lnTo>
                    <a:lnTo>
                      <a:pt x="111" y="113"/>
                    </a:lnTo>
                    <a:lnTo>
                      <a:pt x="114" y="110"/>
                    </a:lnTo>
                    <a:lnTo>
                      <a:pt x="116" y="107"/>
                    </a:lnTo>
                    <a:lnTo>
                      <a:pt x="121" y="99"/>
                    </a:lnTo>
                    <a:lnTo>
                      <a:pt x="125" y="90"/>
                    </a:lnTo>
                    <a:lnTo>
                      <a:pt x="128" y="79"/>
                    </a:lnTo>
                    <a:lnTo>
                      <a:pt x="132" y="65"/>
                    </a:lnTo>
                    <a:lnTo>
                      <a:pt x="134" y="47"/>
                    </a:lnTo>
                    <a:lnTo>
                      <a:pt x="135" y="36"/>
                    </a:lnTo>
                    <a:lnTo>
                      <a:pt x="136" y="29"/>
                    </a:lnTo>
                    <a:lnTo>
                      <a:pt x="138" y="20"/>
                    </a:lnTo>
                    <a:lnTo>
                      <a:pt x="151" y="11"/>
                    </a:lnTo>
                    <a:lnTo>
                      <a:pt x="162" y="5"/>
                    </a:lnTo>
                    <a:lnTo>
                      <a:pt x="170" y="1"/>
                    </a:lnTo>
                    <a:lnTo>
                      <a:pt x="178" y="0"/>
                    </a:lnTo>
                    <a:lnTo>
                      <a:pt x="187" y="1"/>
                    </a:lnTo>
                    <a:lnTo>
                      <a:pt x="196" y="5"/>
                    </a:lnTo>
                    <a:lnTo>
                      <a:pt x="206" y="9"/>
                    </a:lnTo>
                    <a:lnTo>
                      <a:pt x="218" y="16"/>
                    </a:lnTo>
                    <a:lnTo>
                      <a:pt x="231" y="20"/>
                    </a:lnTo>
                    <a:lnTo>
                      <a:pt x="242" y="22"/>
                    </a:lnTo>
                    <a:lnTo>
                      <a:pt x="252" y="25"/>
                    </a:lnTo>
                    <a:lnTo>
                      <a:pt x="263" y="26"/>
                    </a:lnTo>
                    <a:lnTo>
                      <a:pt x="287" y="27"/>
                    </a:lnTo>
                    <a:lnTo>
                      <a:pt x="287" y="37"/>
                    </a:lnTo>
                    <a:lnTo>
                      <a:pt x="287" y="49"/>
                    </a:lnTo>
                    <a:lnTo>
                      <a:pt x="282" y="62"/>
                    </a:lnTo>
                    <a:lnTo>
                      <a:pt x="280" y="75"/>
                    </a:lnTo>
                    <a:lnTo>
                      <a:pt x="277" y="82"/>
                    </a:lnTo>
                    <a:lnTo>
                      <a:pt x="277" y="90"/>
                    </a:lnTo>
                    <a:lnTo>
                      <a:pt x="276" y="100"/>
                    </a:lnTo>
                    <a:lnTo>
                      <a:pt x="277" y="114"/>
                    </a:lnTo>
                    <a:lnTo>
                      <a:pt x="277" y="114"/>
                    </a:lnTo>
                    <a:lnTo>
                      <a:pt x="277" y="114"/>
                    </a:lnTo>
                    <a:lnTo>
                      <a:pt x="277" y="123"/>
                    </a:lnTo>
                    <a:lnTo>
                      <a:pt x="277" y="131"/>
                    </a:lnTo>
                    <a:lnTo>
                      <a:pt x="279" y="143"/>
                    </a:lnTo>
                    <a:lnTo>
                      <a:pt x="280" y="155"/>
                    </a:lnTo>
                    <a:lnTo>
                      <a:pt x="279" y="159"/>
                    </a:lnTo>
                    <a:lnTo>
                      <a:pt x="277" y="162"/>
                    </a:lnTo>
                    <a:lnTo>
                      <a:pt x="275" y="164"/>
                    </a:lnTo>
                    <a:lnTo>
                      <a:pt x="270" y="166"/>
                    </a:lnTo>
                    <a:lnTo>
                      <a:pt x="255" y="170"/>
                    </a:lnTo>
                    <a:lnTo>
                      <a:pt x="237" y="175"/>
                    </a:lnTo>
                    <a:lnTo>
                      <a:pt x="227" y="177"/>
                    </a:lnTo>
                    <a:lnTo>
                      <a:pt x="219" y="180"/>
                    </a:lnTo>
                    <a:lnTo>
                      <a:pt x="213" y="185"/>
                    </a:lnTo>
                    <a:lnTo>
                      <a:pt x="208" y="189"/>
                    </a:lnTo>
                    <a:lnTo>
                      <a:pt x="202" y="208"/>
                    </a:lnTo>
                    <a:lnTo>
                      <a:pt x="199" y="210"/>
                    </a:lnTo>
                    <a:lnTo>
                      <a:pt x="195" y="212"/>
                    </a:lnTo>
                    <a:lnTo>
                      <a:pt x="193" y="215"/>
                    </a:lnTo>
                    <a:lnTo>
                      <a:pt x="190" y="216"/>
                    </a:lnTo>
                    <a:lnTo>
                      <a:pt x="189" y="219"/>
                    </a:lnTo>
                    <a:lnTo>
                      <a:pt x="189" y="221"/>
                    </a:lnTo>
                    <a:lnTo>
                      <a:pt x="189" y="234"/>
                    </a:lnTo>
                    <a:lnTo>
                      <a:pt x="189" y="238"/>
                    </a:lnTo>
                    <a:lnTo>
                      <a:pt x="190" y="240"/>
                    </a:lnTo>
                    <a:lnTo>
                      <a:pt x="194" y="243"/>
                    </a:lnTo>
                    <a:lnTo>
                      <a:pt x="196" y="247"/>
                    </a:lnTo>
                    <a:lnTo>
                      <a:pt x="201" y="254"/>
                    </a:lnTo>
                    <a:lnTo>
                      <a:pt x="207" y="263"/>
                    </a:lnTo>
                    <a:lnTo>
                      <a:pt x="212" y="273"/>
                    </a:lnTo>
                    <a:lnTo>
                      <a:pt x="213" y="281"/>
                    </a:lnTo>
                    <a:lnTo>
                      <a:pt x="213" y="288"/>
                    </a:lnTo>
                    <a:lnTo>
                      <a:pt x="212" y="294"/>
                    </a:lnTo>
                    <a:lnTo>
                      <a:pt x="213" y="301"/>
                    </a:lnTo>
                    <a:lnTo>
                      <a:pt x="214" y="306"/>
                    </a:lnTo>
                    <a:lnTo>
                      <a:pt x="216" y="309"/>
                    </a:lnTo>
                    <a:lnTo>
                      <a:pt x="216" y="311"/>
                    </a:lnTo>
                    <a:lnTo>
                      <a:pt x="215" y="313"/>
                    </a:lnTo>
                    <a:lnTo>
                      <a:pt x="213" y="315"/>
                    </a:lnTo>
                    <a:lnTo>
                      <a:pt x="208" y="318"/>
                    </a:lnTo>
                    <a:lnTo>
                      <a:pt x="206" y="322"/>
                    </a:lnTo>
                    <a:lnTo>
                      <a:pt x="194" y="335"/>
                    </a:lnTo>
                    <a:lnTo>
                      <a:pt x="184" y="350"/>
                    </a:lnTo>
                    <a:lnTo>
                      <a:pt x="183" y="360"/>
                    </a:lnTo>
                    <a:lnTo>
                      <a:pt x="184" y="370"/>
                    </a:lnTo>
                    <a:lnTo>
                      <a:pt x="184" y="378"/>
                    </a:lnTo>
                    <a:lnTo>
                      <a:pt x="184" y="386"/>
                    </a:lnTo>
                    <a:lnTo>
                      <a:pt x="185" y="390"/>
                    </a:lnTo>
                    <a:lnTo>
                      <a:pt x="187" y="395"/>
                    </a:lnTo>
                    <a:lnTo>
                      <a:pt x="188" y="397"/>
                    </a:lnTo>
                    <a:lnTo>
                      <a:pt x="191" y="400"/>
                    </a:lnTo>
                    <a:lnTo>
                      <a:pt x="194" y="402"/>
                    </a:lnTo>
                    <a:lnTo>
                      <a:pt x="197" y="412"/>
                    </a:lnTo>
                    <a:lnTo>
                      <a:pt x="202" y="422"/>
                    </a:lnTo>
                    <a:lnTo>
                      <a:pt x="209" y="430"/>
                    </a:lnTo>
                    <a:lnTo>
                      <a:pt x="215" y="438"/>
                    </a:lnTo>
                    <a:lnTo>
                      <a:pt x="219" y="447"/>
                    </a:lnTo>
                    <a:lnTo>
                      <a:pt x="222" y="455"/>
                    </a:lnTo>
                    <a:lnTo>
                      <a:pt x="224" y="462"/>
                    </a:lnTo>
                    <a:lnTo>
                      <a:pt x="224" y="470"/>
                    </a:lnTo>
                    <a:lnTo>
                      <a:pt x="224" y="479"/>
                    </a:lnTo>
                    <a:lnTo>
                      <a:pt x="222" y="486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5627966" y="970528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5627966" y="970528"/>
                <a:ext cx="0" cy="1645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5151460" y="896500"/>
                <a:ext cx="148708" cy="218794"/>
              </a:xfrm>
              <a:custGeom>
                <a:avLst/>
                <a:gdLst>
                  <a:gd name="T0" fmla="*/ 76 w 121"/>
                  <a:gd name="T1" fmla="*/ 163 h 167"/>
                  <a:gd name="T2" fmla="*/ 56 w 121"/>
                  <a:gd name="T3" fmla="*/ 153 h 167"/>
                  <a:gd name="T4" fmla="*/ 42 w 121"/>
                  <a:gd name="T5" fmla="*/ 148 h 167"/>
                  <a:gd name="T6" fmla="*/ 31 w 121"/>
                  <a:gd name="T7" fmla="*/ 142 h 167"/>
                  <a:gd name="T8" fmla="*/ 24 w 121"/>
                  <a:gd name="T9" fmla="*/ 135 h 167"/>
                  <a:gd name="T10" fmla="*/ 19 w 121"/>
                  <a:gd name="T11" fmla="*/ 127 h 167"/>
                  <a:gd name="T12" fmla="*/ 17 w 121"/>
                  <a:gd name="T13" fmla="*/ 106 h 167"/>
                  <a:gd name="T14" fmla="*/ 11 w 121"/>
                  <a:gd name="T15" fmla="*/ 80 h 167"/>
                  <a:gd name="T16" fmla="*/ 4 w 121"/>
                  <a:gd name="T17" fmla="*/ 66 h 167"/>
                  <a:gd name="T18" fmla="*/ 3 w 121"/>
                  <a:gd name="T19" fmla="*/ 56 h 167"/>
                  <a:gd name="T20" fmla="*/ 13 w 121"/>
                  <a:gd name="T21" fmla="*/ 46 h 167"/>
                  <a:gd name="T22" fmla="*/ 33 w 121"/>
                  <a:gd name="T23" fmla="*/ 38 h 167"/>
                  <a:gd name="T24" fmla="*/ 55 w 121"/>
                  <a:gd name="T25" fmla="*/ 23 h 167"/>
                  <a:gd name="T26" fmla="*/ 77 w 121"/>
                  <a:gd name="T27" fmla="*/ 4 h 167"/>
                  <a:gd name="T28" fmla="*/ 89 w 121"/>
                  <a:gd name="T29" fmla="*/ 0 h 167"/>
                  <a:gd name="T30" fmla="*/ 99 w 121"/>
                  <a:gd name="T31" fmla="*/ 5 h 167"/>
                  <a:gd name="T32" fmla="*/ 120 w 121"/>
                  <a:gd name="T33" fmla="*/ 49 h 167"/>
                  <a:gd name="T34" fmla="*/ 120 w 121"/>
                  <a:gd name="T35" fmla="*/ 103 h 167"/>
                  <a:gd name="T36" fmla="*/ 115 w 121"/>
                  <a:gd name="T37" fmla="*/ 133 h 167"/>
                  <a:gd name="T38" fmla="*/ 110 w 121"/>
                  <a:gd name="T39" fmla="*/ 144 h 167"/>
                  <a:gd name="T40" fmla="*/ 104 w 121"/>
                  <a:gd name="T41" fmla="*/ 150 h 167"/>
                  <a:gd name="T42" fmla="*/ 99 w 121"/>
                  <a:gd name="T43" fmla="*/ 152 h 167"/>
                  <a:gd name="T44" fmla="*/ 99 w 121"/>
                  <a:gd name="T45" fmla="*/ 152 h 167"/>
                  <a:gd name="T46" fmla="*/ 98 w 121"/>
                  <a:gd name="T47" fmla="*/ 153 h 167"/>
                  <a:gd name="T48" fmla="*/ 97 w 121"/>
                  <a:gd name="T49" fmla="*/ 153 h 167"/>
                  <a:gd name="T50" fmla="*/ 97 w 121"/>
                  <a:gd name="T51" fmla="*/ 153 h 167"/>
                  <a:gd name="T52" fmla="*/ 96 w 121"/>
                  <a:gd name="T53" fmla="*/ 153 h 167"/>
                  <a:gd name="T54" fmla="*/ 96 w 121"/>
                  <a:gd name="T55" fmla="*/ 154 h 167"/>
                  <a:gd name="T56" fmla="*/ 95 w 121"/>
                  <a:gd name="T57" fmla="*/ 154 h 167"/>
                  <a:gd name="T58" fmla="*/ 95 w 121"/>
                  <a:gd name="T59" fmla="*/ 154 h 167"/>
                  <a:gd name="T60" fmla="*/ 93 w 121"/>
                  <a:gd name="T61" fmla="*/ 154 h 167"/>
                  <a:gd name="T62" fmla="*/ 93 w 121"/>
                  <a:gd name="T63" fmla="*/ 155 h 167"/>
                  <a:gd name="T64" fmla="*/ 92 w 121"/>
                  <a:gd name="T65" fmla="*/ 155 h 167"/>
                  <a:gd name="T66" fmla="*/ 92 w 121"/>
                  <a:gd name="T67" fmla="*/ 156 h 167"/>
                  <a:gd name="T68" fmla="*/ 91 w 121"/>
                  <a:gd name="T69" fmla="*/ 156 h 167"/>
                  <a:gd name="T70" fmla="*/ 91 w 121"/>
                  <a:gd name="T71" fmla="*/ 156 h 167"/>
                  <a:gd name="T72" fmla="*/ 91 w 121"/>
                  <a:gd name="T73" fmla="*/ 158 h 167"/>
                  <a:gd name="T74" fmla="*/ 90 w 121"/>
                  <a:gd name="T75" fmla="*/ 158 h 167"/>
                  <a:gd name="T76" fmla="*/ 90 w 121"/>
                  <a:gd name="T77" fmla="*/ 158 h 167"/>
                  <a:gd name="T78" fmla="*/ 90 w 121"/>
                  <a:gd name="T79" fmla="*/ 159 h 167"/>
                  <a:gd name="T80" fmla="*/ 89 w 121"/>
                  <a:gd name="T81" fmla="*/ 159 h 167"/>
                  <a:gd name="T82" fmla="*/ 89 w 121"/>
                  <a:gd name="T83" fmla="*/ 160 h 167"/>
                  <a:gd name="T84" fmla="*/ 89 w 121"/>
                  <a:gd name="T85" fmla="*/ 160 h 167"/>
                  <a:gd name="T86" fmla="*/ 88 w 121"/>
                  <a:gd name="T87" fmla="*/ 161 h 167"/>
                  <a:gd name="T88" fmla="*/ 88 w 121"/>
                  <a:gd name="T89" fmla="*/ 161 h 167"/>
                  <a:gd name="T90" fmla="*/ 88 w 121"/>
                  <a:gd name="T91" fmla="*/ 162 h 167"/>
                  <a:gd name="T92" fmla="*/ 88 w 121"/>
                  <a:gd name="T93" fmla="*/ 162 h 167"/>
                  <a:gd name="T94" fmla="*/ 88 w 121"/>
                  <a:gd name="T95" fmla="*/ 163 h 167"/>
                  <a:gd name="T96" fmla="*/ 86 w 121"/>
                  <a:gd name="T97" fmla="*/ 163 h 167"/>
                  <a:gd name="T98" fmla="*/ 86 w 121"/>
                  <a:gd name="T99" fmla="*/ 164 h 167"/>
                  <a:gd name="T100" fmla="*/ 86 w 121"/>
                  <a:gd name="T101" fmla="*/ 164 h 167"/>
                  <a:gd name="T102" fmla="*/ 86 w 121"/>
                  <a:gd name="T103" fmla="*/ 165 h 167"/>
                  <a:gd name="T104" fmla="*/ 86 w 121"/>
                  <a:gd name="T105" fmla="*/ 165 h 167"/>
                  <a:gd name="T106" fmla="*/ 86 w 121"/>
                  <a:gd name="T107" fmla="*/ 166 h 167"/>
                  <a:gd name="T108" fmla="*/ 86 w 121"/>
                  <a:gd name="T109" fmla="*/ 166 h 167"/>
                  <a:gd name="T110" fmla="*/ 86 w 121"/>
                  <a:gd name="T111" fmla="*/ 167 h 167"/>
                  <a:gd name="T112" fmla="*/ 86 w 121"/>
                  <a:gd name="T113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" h="167">
                    <a:moveTo>
                      <a:pt x="86" y="167"/>
                    </a:moveTo>
                    <a:lnTo>
                      <a:pt x="76" y="163"/>
                    </a:lnTo>
                    <a:lnTo>
                      <a:pt x="66" y="158"/>
                    </a:lnTo>
                    <a:lnTo>
                      <a:pt x="56" y="153"/>
                    </a:lnTo>
                    <a:lnTo>
                      <a:pt x="47" y="150"/>
                    </a:lnTo>
                    <a:lnTo>
                      <a:pt x="42" y="148"/>
                    </a:lnTo>
                    <a:lnTo>
                      <a:pt x="36" y="145"/>
                    </a:lnTo>
                    <a:lnTo>
                      <a:pt x="31" y="142"/>
                    </a:lnTo>
                    <a:lnTo>
                      <a:pt x="28" y="139"/>
                    </a:lnTo>
                    <a:lnTo>
                      <a:pt x="24" y="135"/>
                    </a:lnTo>
                    <a:lnTo>
                      <a:pt x="21" y="131"/>
                    </a:lnTo>
                    <a:lnTo>
                      <a:pt x="19" y="127"/>
                    </a:lnTo>
                    <a:lnTo>
                      <a:pt x="18" y="121"/>
                    </a:lnTo>
                    <a:lnTo>
                      <a:pt x="17" y="106"/>
                    </a:lnTo>
                    <a:lnTo>
                      <a:pt x="13" y="89"/>
                    </a:lnTo>
                    <a:lnTo>
                      <a:pt x="11" y="80"/>
                    </a:lnTo>
                    <a:lnTo>
                      <a:pt x="8" y="72"/>
                    </a:lnTo>
                    <a:lnTo>
                      <a:pt x="4" y="66"/>
                    </a:lnTo>
                    <a:lnTo>
                      <a:pt x="0" y="61"/>
                    </a:lnTo>
                    <a:lnTo>
                      <a:pt x="3" y="56"/>
                    </a:lnTo>
                    <a:lnTo>
                      <a:pt x="8" y="50"/>
                    </a:lnTo>
                    <a:lnTo>
                      <a:pt x="13" y="46"/>
                    </a:lnTo>
                    <a:lnTo>
                      <a:pt x="19" y="43"/>
                    </a:lnTo>
                    <a:lnTo>
                      <a:pt x="33" y="38"/>
                    </a:lnTo>
                    <a:lnTo>
                      <a:pt x="41" y="36"/>
                    </a:lnTo>
                    <a:lnTo>
                      <a:pt x="55" y="23"/>
                    </a:lnTo>
                    <a:lnTo>
                      <a:pt x="71" y="7"/>
                    </a:lnTo>
                    <a:lnTo>
                      <a:pt x="77" y="4"/>
                    </a:lnTo>
                    <a:lnTo>
                      <a:pt x="83" y="2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9" y="5"/>
                    </a:lnTo>
                    <a:lnTo>
                      <a:pt x="111" y="22"/>
                    </a:lnTo>
                    <a:lnTo>
                      <a:pt x="120" y="49"/>
                    </a:lnTo>
                    <a:lnTo>
                      <a:pt x="121" y="80"/>
                    </a:lnTo>
                    <a:lnTo>
                      <a:pt x="120" y="103"/>
                    </a:lnTo>
                    <a:lnTo>
                      <a:pt x="117" y="123"/>
                    </a:lnTo>
                    <a:lnTo>
                      <a:pt x="115" y="133"/>
                    </a:lnTo>
                    <a:lnTo>
                      <a:pt x="113" y="141"/>
                    </a:lnTo>
                    <a:lnTo>
                      <a:pt x="110" y="144"/>
                    </a:lnTo>
                    <a:lnTo>
                      <a:pt x="108" y="146"/>
                    </a:lnTo>
                    <a:lnTo>
                      <a:pt x="104" y="150"/>
                    </a:lnTo>
                    <a:lnTo>
                      <a:pt x="101" y="152"/>
                    </a:lnTo>
                    <a:lnTo>
                      <a:pt x="99" y="152"/>
                    </a:lnTo>
                    <a:lnTo>
                      <a:pt x="99" y="152"/>
                    </a:lnTo>
                    <a:lnTo>
                      <a:pt x="99" y="152"/>
                    </a:lnTo>
                    <a:lnTo>
                      <a:pt x="99" y="152"/>
                    </a:lnTo>
                    <a:lnTo>
                      <a:pt x="98" y="153"/>
                    </a:lnTo>
                    <a:lnTo>
                      <a:pt x="97" y="153"/>
                    </a:lnTo>
                    <a:lnTo>
                      <a:pt x="97" y="153"/>
                    </a:lnTo>
                    <a:lnTo>
                      <a:pt x="97" y="153"/>
                    </a:lnTo>
                    <a:lnTo>
                      <a:pt x="97" y="153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6" y="154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3" y="154"/>
                    </a:lnTo>
                    <a:lnTo>
                      <a:pt x="93" y="154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56"/>
                    </a:lnTo>
                    <a:lnTo>
                      <a:pt x="91" y="156"/>
                    </a:lnTo>
                    <a:lnTo>
                      <a:pt x="91" y="156"/>
                    </a:lnTo>
                    <a:lnTo>
                      <a:pt x="91" y="156"/>
                    </a:lnTo>
                    <a:lnTo>
                      <a:pt x="91" y="156"/>
                    </a:lnTo>
                    <a:lnTo>
                      <a:pt x="91" y="158"/>
                    </a:lnTo>
                    <a:lnTo>
                      <a:pt x="91" y="158"/>
                    </a:lnTo>
                    <a:lnTo>
                      <a:pt x="90" y="158"/>
                    </a:lnTo>
                    <a:lnTo>
                      <a:pt x="90" y="158"/>
                    </a:lnTo>
                    <a:lnTo>
                      <a:pt x="90" y="158"/>
                    </a:lnTo>
                    <a:lnTo>
                      <a:pt x="90" y="158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89" y="159"/>
                    </a:lnTo>
                    <a:lnTo>
                      <a:pt x="89" y="159"/>
                    </a:lnTo>
                    <a:lnTo>
                      <a:pt x="89" y="159"/>
                    </a:lnTo>
                    <a:lnTo>
                      <a:pt x="89" y="160"/>
                    </a:lnTo>
                    <a:lnTo>
                      <a:pt x="89" y="160"/>
                    </a:lnTo>
                    <a:lnTo>
                      <a:pt x="89" y="160"/>
                    </a:lnTo>
                    <a:lnTo>
                      <a:pt x="89" y="160"/>
                    </a:lnTo>
                    <a:lnTo>
                      <a:pt x="88" y="161"/>
                    </a:lnTo>
                    <a:lnTo>
                      <a:pt x="88" y="161"/>
                    </a:lnTo>
                    <a:lnTo>
                      <a:pt x="88" y="161"/>
                    </a:lnTo>
                    <a:lnTo>
                      <a:pt x="88" y="161"/>
                    </a:lnTo>
                    <a:lnTo>
                      <a:pt x="88" y="162"/>
                    </a:lnTo>
                    <a:lnTo>
                      <a:pt x="88" y="162"/>
                    </a:lnTo>
                    <a:lnTo>
                      <a:pt x="88" y="162"/>
                    </a:lnTo>
                    <a:lnTo>
                      <a:pt x="88" y="162"/>
                    </a:lnTo>
                    <a:lnTo>
                      <a:pt x="88" y="163"/>
                    </a:lnTo>
                    <a:lnTo>
                      <a:pt x="88" y="163"/>
                    </a:lnTo>
                    <a:lnTo>
                      <a:pt x="86" y="163"/>
                    </a:lnTo>
                    <a:lnTo>
                      <a:pt x="86" y="163"/>
                    </a:lnTo>
                    <a:lnTo>
                      <a:pt x="86" y="164"/>
                    </a:lnTo>
                    <a:lnTo>
                      <a:pt x="86" y="164"/>
                    </a:lnTo>
                    <a:lnTo>
                      <a:pt x="86" y="164"/>
                    </a:lnTo>
                    <a:lnTo>
                      <a:pt x="86" y="165"/>
                    </a:lnTo>
                    <a:lnTo>
                      <a:pt x="86" y="165"/>
                    </a:lnTo>
                    <a:lnTo>
                      <a:pt x="86" y="165"/>
                    </a:lnTo>
                    <a:lnTo>
                      <a:pt x="86" y="165"/>
                    </a:lnTo>
                    <a:lnTo>
                      <a:pt x="86" y="166"/>
                    </a:lnTo>
                    <a:lnTo>
                      <a:pt x="86" y="166"/>
                    </a:lnTo>
                    <a:lnTo>
                      <a:pt x="86" y="166"/>
                    </a:lnTo>
                    <a:lnTo>
                      <a:pt x="86" y="166"/>
                    </a:lnTo>
                    <a:lnTo>
                      <a:pt x="86" y="167"/>
                    </a:lnTo>
                    <a:lnTo>
                      <a:pt x="86" y="167"/>
                    </a:lnTo>
                    <a:lnTo>
                      <a:pt x="86" y="167"/>
                    </a:lnTo>
                    <a:lnTo>
                      <a:pt x="86" y="167"/>
                    </a:lnTo>
                    <a:lnTo>
                      <a:pt x="86" y="167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5066713" y="986979"/>
                <a:ext cx="495694" cy="991977"/>
              </a:xfrm>
              <a:custGeom>
                <a:avLst/>
                <a:gdLst>
                  <a:gd name="T0" fmla="*/ 386 w 401"/>
                  <a:gd name="T1" fmla="*/ 544 h 761"/>
                  <a:gd name="T2" fmla="*/ 385 w 401"/>
                  <a:gd name="T3" fmla="*/ 570 h 761"/>
                  <a:gd name="T4" fmla="*/ 393 w 401"/>
                  <a:gd name="T5" fmla="*/ 618 h 761"/>
                  <a:gd name="T6" fmla="*/ 382 w 401"/>
                  <a:gd name="T7" fmla="*/ 645 h 761"/>
                  <a:gd name="T8" fmla="*/ 373 w 401"/>
                  <a:gd name="T9" fmla="*/ 682 h 761"/>
                  <a:gd name="T10" fmla="*/ 363 w 401"/>
                  <a:gd name="T11" fmla="*/ 724 h 761"/>
                  <a:gd name="T12" fmla="*/ 343 w 401"/>
                  <a:gd name="T13" fmla="*/ 736 h 761"/>
                  <a:gd name="T14" fmla="*/ 321 w 401"/>
                  <a:gd name="T15" fmla="*/ 750 h 761"/>
                  <a:gd name="T16" fmla="*/ 311 w 401"/>
                  <a:gd name="T17" fmla="*/ 760 h 761"/>
                  <a:gd name="T18" fmla="*/ 290 w 401"/>
                  <a:gd name="T19" fmla="*/ 761 h 761"/>
                  <a:gd name="T20" fmla="*/ 274 w 401"/>
                  <a:gd name="T21" fmla="*/ 724 h 761"/>
                  <a:gd name="T22" fmla="*/ 275 w 401"/>
                  <a:gd name="T23" fmla="*/ 691 h 761"/>
                  <a:gd name="T24" fmla="*/ 283 w 401"/>
                  <a:gd name="T25" fmla="*/ 670 h 761"/>
                  <a:gd name="T26" fmla="*/ 274 w 401"/>
                  <a:gd name="T27" fmla="*/ 666 h 761"/>
                  <a:gd name="T28" fmla="*/ 258 w 401"/>
                  <a:gd name="T29" fmla="*/ 687 h 761"/>
                  <a:gd name="T30" fmla="*/ 238 w 401"/>
                  <a:gd name="T31" fmla="*/ 681 h 761"/>
                  <a:gd name="T32" fmla="*/ 228 w 401"/>
                  <a:gd name="T33" fmla="*/ 659 h 761"/>
                  <a:gd name="T34" fmla="*/ 240 w 401"/>
                  <a:gd name="T35" fmla="*/ 635 h 761"/>
                  <a:gd name="T36" fmla="*/ 242 w 401"/>
                  <a:gd name="T37" fmla="*/ 615 h 761"/>
                  <a:gd name="T38" fmla="*/ 233 w 401"/>
                  <a:gd name="T39" fmla="*/ 598 h 761"/>
                  <a:gd name="T40" fmla="*/ 227 w 401"/>
                  <a:gd name="T41" fmla="*/ 575 h 761"/>
                  <a:gd name="T42" fmla="*/ 223 w 401"/>
                  <a:gd name="T43" fmla="*/ 555 h 761"/>
                  <a:gd name="T44" fmla="*/ 192 w 401"/>
                  <a:gd name="T45" fmla="*/ 534 h 761"/>
                  <a:gd name="T46" fmla="*/ 172 w 401"/>
                  <a:gd name="T47" fmla="*/ 522 h 761"/>
                  <a:gd name="T48" fmla="*/ 202 w 401"/>
                  <a:gd name="T49" fmla="*/ 498 h 761"/>
                  <a:gd name="T50" fmla="*/ 222 w 401"/>
                  <a:gd name="T51" fmla="*/ 473 h 761"/>
                  <a:gd name="T52" fmla="*/ 231 w 401"/>
                  <a:gd name="T53" fmla="*/ 408 h 761"/>
                  <a:gd name="T54" fmla="*/ 240 w 401"/>
                  <a:gd name="T55" fmla="*/ 382 h 761"/>
                  <a:gd name="T56" fmla="*/ 227 w 401"/>
                  <a:gd name="T57" fmla="*/ 358 h 761"/>
                  <a:gd name="T58" fmla="*/ 196 w 401"/>
                  <a:gd name="T59" fmla="*/ 341 h 761"/>
                  <a:gd name="T60" fmla="*/ 172 w 401"/>
                  <a:gd name="T61" fmla="*/ 324 h 761"/>
                  <a:gd name="T62" fmla="*/ 122 w 401"/>
                  <a:gd name="T63" fmla="*/ 259 h 761"/>
                  <a:gd name="T64" fmla="*/ 86 w 401"/>
                  <a:gd name="T65" fmla="*/ 224 h 761"/>
                  <a:gd name="T66" fmla="*/ 71 w 401"/>
                  <a:gd name="T67" fmla="*/ 212 h 761"/>
                  <a:gd name="T68" fmla="*/ 56 w 401"/>
                  <a:gd name="T69" fmla="*/ 189 h 761"/>
                  <a:gd name="T70" fmla="*/ 44 w 401"/>
                  <a:gd name="T71" fmla="*/ 179 h 761"/>
                  <a:gd name="T72" fmla="*/ 43 w 401"/>
                  <a:gd name="T73" fmla="*/ 145 h 761"/>
                  <a:gd name="T74" fmla="*/ 32 w 401"/>
                  <a:gd name="T75" fmla="*/ 142 h 761"/>
                  <a:gd name="T76" fmla="*/ 28 w 401"/>
                  <a:gd name="T77" fmla="*/ 137 h 761"/>
                  <a:gd name="T78" fmla="*/ 0 w 401"/>
                  <a:gd name="T79" fmla="*/ 148 h 761"/>
                  <a:gd name="T80" fmla="*/ 12 w 401"/>
                  <a:gd name="T81" fmla="*/ 83 h 761"/>
                  <a:gd name="T82" fmla="*/ 24 w 401"/>
                  <a:gd name="T83" fmla="*/ 19 h 761"/>
                  <a:gd name="T84" fmla="*/ 80 w 401"/>
                  <a:gd name="T85" fmla="*/ 11 h 761"/>
                  <a:gd name="T86" fmla="*/ 88 w 401"/>
                  <a:gd name="T87" fmla="*/ 58 h 761"/>
                  <a:gd name="T88" fmla="*/ 100 w 401"/>
                  <a:gd name="T89" fmla="*/ 73 h 761"/>
                  <a:gd name="T90" fmla="*/ 125 w 401"/>
                  <a:gd name="T91" fmla="*/ 84 h 761"/>
                  <a:gd name="T92" fmla="*/ 155 w 401"/>
                  <a:gd name="T93" fmla="*/ 98 h 761"/>
                  <a:gd name="T94" fmla="*/ 160 w 401"/>
                  <a:gd name="T95" fmla="*/ 124 h 761"/>
                  <a:gd name="T96" fmla="*/ 170 w 401"/>
                  <a:gd name="T97" fmla="*/ 154 h 761"/>
                  <a:gd name="T98" fmla="*/ 162 w 401"/>
                  <a:gd name="T99" fmla="*/ 170 h 761"/>
                  <a:gd name="T100" fmla="*/ 172 w 401"/>
                  <a:gd name="T101" fmla="*/ 208 h 761"/>
                  <a:gd name="T102" fmla="*/ 179 w 401"/>
                  <a:gd name="T103" fmla="*/ 242 h 761"/>
                  <a:gd name="T104" fmla="*/ 183 w 401"/>
                  <a:gd name="T105" fmla="*/ 265 h 761"/>
                  <a:gd name="T106" fmla="*/ 215 w 401"/>
                  <a:gd name="T107" fmla="*/ 287 h 761"/>
                  <a:gd name="T108" fmla="*/ 239 w 401"/>
                  <a:gd name="T109" fmla="*/ 304 h 761"/>
                  <a:gd name="T110" fmla="*/ 258 w 401"/>
                  <a:gd name="T111" fmla="*/ 308 h 761"/>
                  <a:gd name="T112" fmla="*/ 344 w 401"/>
                  <a:gd name="T113" fmla="*/ 349 h 761"/>
                  <a:gd name="T114" fmla="*/ 373 w 401"/>
                  <a:gd name="T115" fmla="*/ 358 h 761"/>
                  <a:gd name="T116" fmla="*/ 377 w 401"/>
                  <a:gd name="T117" fmla="*/ 372 h 761"/>
                  <a:gd name="T118" fmla="*/ 386 w 401"/>
                  <a:gd name="T119" fmla="*/ 383 h 761"/>
                  <a:gd name="T120" fmla="*/ 388 w 401"/>
                  <a:gd name="T121" fmla="*/ 403 h 761"/>
                  <a:gd name="T122" fmla="*/ 394 w 401"/>
                  <a:gd name="T123" fmla="*/ 445 h 761"/>
                  <a:gd name="T124" fmla="*/ 400 w 401"/>
                  <a:gd name="T125" fmla="*/ 522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1" h="761">
                    <a:moveTo>
                      <a:pt x="401" y="527"/>
                    </a:moveTo>
                    <a:lnTo>
                      <a:pt x="394" y="531"/>
                    </a:lnTo>
                    <a:lnTo>
                      <a:pt x="388" y="537"/>
                    </a:lnTo>
                    <a:lnTo>
                      <a:pt x="386" y="544"/>
                    </a:lnTo>
                    <a:lnTo>
                      <a:pt x="383" y="549"/>
                    </a:lnTo>
                    <a:lnTo>
                      <a:pt x="383" y="556"/>
                    </a:lnTo>
                    <a:lnTo>
                      <a:pt x="383" y="564"/>
                    </a:lnTo>
                    <a:lnTo>
                      <a:pt x="385" y="570"/>
                    </a:lnTo>
                    <a:lnTo>
                      <a:pt x="387" y="578"/>
                    </a:lnTo>
                    <a:lnTo>
                      <a:pt x="391" y="593"/>
                    </a:lnTo>
                    <a:lnTo>
                      <a:pt x="393" y="610"/>
                    </a:lnTo>
                    <a:lnTo>
                      <a:pt x="393" y="618"/>
                    </a:lnTo>
                    <a:lnTo>
                      <a:pt x="392" y="625"/>
                    </a:lnTo>
                    <a:lnTo>
                      <a:pt x="389" y="632"/>
                    </a:lnTo>
                    <a:lnTo>
                      <a:pt x="386" y="640"/>
                    </a:lnTo>
                    <a:lnTo>
                      <a:pt x="382" y="645"/>
                    </a:lnTo>
                    <a:lnTo>
                      <a:pt x="379" y="652"/>
                    </a:lnTo>
                    <a:lnTo>
                      <a:pt x="376" y="660"/>
                    </a:lnTo>
                    <a:lnTo>
                      <a:pt x="375" y="666"/>
                    </a:lnTo>
                    <a:lnTo>
                      <a:pt x="373" y="682"/>
                    </a:lnTo>
                    <a:lnTo>
                      <a:pt x="373" y="697"/>
                    </a:lnTo>
                    <a:lnTo>
                      <a:pt x="371" y="713"/>
                    </a:lnTo>
                    <a:lnTo>
                      <a:pt x="368" y="724"/>
                    </a:lnTo>
                    <a:lnTo>
                      <a:pt x="363" y="724"/>
                    </a:lnTo>
                    <a:lnTo>
                      <a:pt x="358" y="726"/>
                    </a:lnTo>
                    <a:lnTo>
                      <a:pt x="354" y="728"/>
                    </a:lnTo>
                    <a:lnTo>
                      <a:pt x="349" y="730"/>
                    </a:lnTo>
                    <a:lnTo>
                      <a:pt x="343" y="736"/>
                    </a:lnTo>
                    <a:lnTo>
                      <a:pt x="337" y="739"/>
                    </a:lnTo>
                    <a:lnTo>
                      <a:pt x="330" y="744"/>
                    </a:lnTo>
                    <a:lnTo>
                      <a:pt x="325" y="747"/>
                    </a:lnTo>
                    <a:lnTo>
                      <a:pt x="321" y="750"/>
                    </a:lnTo>
                    <a:lnTo>
                      <a:pt x="318" y="754"/>
                    </a:lnTo>
                    <a:lnTo>
                      <a:pt x="315" y="757"/>
                    </a:lnTo>
                    <a:lnTo>
                      <a:pt x="313" y="759"/>
                    </a:lnTo>
                    <a:lnTo>
                      <a:pt x="311" y="760"/>
                    </a:lnTo>
                    <a:lnTo>
                      <a:pt x="307" y="760"/>
                    </a:lnTo>
                    <a:lnTo>
                      <a:pt x="302" y="761"/>
                    </a:lnTo>
                    <a:lnTo>
                      <a:pt x="297" y="761"/>
                    </a:lnTo>
                    <a:lnTo>
                      <a:pt x="290" y="761"/>
                    </a:lnTo>
                    <a:lnTo>
                      <a:pt x="281" y="757"/>
                    </a:lnTo>
                    <a:lnTo>
                      <a:pt x="278" y="749"/>
                    </a:lnTo>
                    <a:lnTo>
                      <a:pt x="276" y="738"/>
                    </a:lnTo>
                    <a:lnTo>
                      <a:pt x="274" y="724"/>
                    </a:lnTo>
                    <a:lnTo>
                      <a:pt x="271" y="705"/>
                    </a:lnTo>
                    <a:lnTo>
                      <a:pt x="271" y="701"/>
                    </a:lnTo>
                    <a:lnTo>
                      <a:pt x="272" y="696"/>
                    </a:lnTo>
                    <a:lnTo>
                      <a:pt x="275" y="691"/>
                    </a:lnTo>
                    <a:lnTo>
                      <a:pt x="278" y="686"/>
                    </a:lnTo>
                    <a:lnTo>
                      <a:pt x="284" y="678"/>
                    </a:lnTo>
                    <a:lnTo>
                      <a:pt x="287" y="674"/>
                    </a:lnTo>
                    <a:lnTo>
                      <a:pt x="283" y="670"/>
                    </a:lnTo>
                    <a:lnTo>
                      <a:pt x="278" y="666"/>
                    </a:lnTo>
                    <a:lnTo>
                      <a:pt x="277" y="666"/>
                    </a:lnTo>
                    <a:lnTo>
                      <a:pt x="275" y="665"/>
                    </a:lnTo>
                    <a:lnTo>
                      <a:pt x="274" y="666"/>
                    </a:lnTo>
                    <a:lnTo>
                      <a:pt x="274" y="667"/>
                    </a:lnTo>
                    <a:lnTo>
                      <a:pt x="268" y="682"/>
                    </a:lnTo>
                    <a:lnTo>
                      <a:pt x="264" y="685"/>
                    </a:lnTo>
                    <a:lnTo>
                      <a:pt x="258" y="687"/>
                    </a:lnTo>
                    <a:lnTo>
                      <a:pt x="254" y="687"/>
                    </a:lnTo>
                    <a:lnTo>
                      <a:pt x="250" y="686"/>
                    </a:lnTo>
                    <a:lnTo>
                      <a:pt x="244" y="684"/>
                    </a:lnTo>
                    <a:lnTo>
                      <a:pt x="238" y="681"/>
                    </a:lnTo>
                    <a:lnTo>
                      <a:pt x="233" y="676"/>
                    </a:lnTo>
                    <a:lnTo>
                      <a:pt x="229" y="671"/>
                    </a:lnTo>
                    <a:lnTo>
                      <a:pt x="228" y="665"/>
                    </a:lnTo>
                    <a:lnTo>
                      <a:pt x="228" y="659"/>
                    </a:lnTo>
                    <a:lnTo>
                      <a:pt x="229" y="653"/>
                    </a:lnTo>
                    <a:lnTo>
                      <a:pt x="232" y="647"/>
                    </a:lnTo>
                    <a:lnTo>
                      <a:pt x="235" y="641"/>
                    </a:lnTo>
                    <a:lnTo>
                      <a:pt x="240" y="635"/>
                    </a:lnTo>
                    <a:lnTo>
                      <a:pt x="242" y="631"/>
                    </a:lnTo>
                    <a:lnTo>
                      <a:pt x="244" y="626"/>
                    </a:lnTo>
                    <a:lnTo>
                      <a:pt x="244" y="621"/>
                    </a:lnTo>
                    <a:lnTo>
                      <a:pt x="242" y="615"/>
                    </a:lnTo>
                    <a:lnTo>
                      <a:pt x="240" y="610"/>
                    </a:lnTo>
                    <a:lnTo>
                      <a:pt x="238" y="604"/>
                    </a:lnTo>
                    <a:lnTo>
                      <a:pt x="235" y="601"/>
                    </a:lnTo>
                    <a:lnTo>
                      <a:pt x="233" y="598"/>
                    </a:lnTo>
                    <a:lnTo>
                      <a:pt x="229" y="592"/>
                    </a:lnTo>
                    <a:lnTo>
                      <a:pt x="227" y="587"/>
                    </a:lnTo>
                    <a:lnTo>
                      <a:pt x="227" y="581"/>
                    </a:lnTo>
                    <a:lnTo>
                      <a:pt x="227" y="575"/>
                    </a:lnTo>
                    <a:lnTo>
                      <a:pt x="227" y="569"/>
                    </a:lnTo>
                    <a:lnTo>
                      <a:pt x="227" y="564"/>
                    </a:lnTo>
                    <a:lnTo>
                      <a:pt x="226" y="558"/>
                    </a:lnTo>
                    <a:lnTo>
                      <a:pt x="223" y="555"/>
                    </a:lnTo>
                    <a:lnTo>
                      <a:pt x="215" y="547"/>
                    </a:lnTo>
                    <a:lnTo>
                      <a:pt x="207" y="541"/>
                    </a:lnTo>
                    <a:lnTo>
                      <a:pt x="200" y="537"/>
                    </a:lnTo>
                    <a:lnTo>
                      <a:pt x="192" y="534"/>
                    </a:lnTo>
                    <a:lnTo>
                      <a:pt x="186" y="531"/>
                    </a:lnTo>
                    <a:lnTo>
                      <a:pt x="180" y="528"/>
                    </a:lnTo>
                    <a:lnTo>
                      <a:pt x="176" y="525"/>
                    </a:lnTo>
                    <a:lnTo>
                      <a:pt x="172" y="522"/>
                    </a:lnTo>
                    <a:lnTo>
                      <a:pt x="180" y="513"/>
                    </a:lnTo>
                    <a:lnTo>
                      <a:pt x="189" y="506"/>
                    </a:lnTo>
                    <a:lnTo>
                      <a:pt x="196" y="502"/>
                    </a:lnTo>
                    <a:lnTo>
                      <a:pt x="202" y="498"/>
                    </a:lnTo>
                    <a:lnTo>
                      <a:pt x="208" y="494"/>
                    </a:lnTo>
                    <a:lnTo>
                      <a:pt x="213" y="490"/>
                    </a:lnTo>
                    <a:lnTo>
                      <a:pt x="217" y="483"/>
                    </a:lnTo>
                    <a:lnTo>
                      <a:pt x="222" y="473"/>
                    </a:lnTo>
                    <a:lnTo>
                      <a:pt x="225" y="444"/>
                    </a:lnTo>
                    <a:lnTo>
                      <a:pt x="227" y="423"/>
                    </a:lnTo>
                    <a:lnTo>
                      <a:pt x="229" y="415"/>
                    </a:lnTo>
                    <a:lnTo>
                      <a:pt x="231" y="408"/>
                    </a:lnTo>
                    <a:lnTo>
                      <a:pt x="233" y="401"/>
                    </a:lnTo>
                    <a:lnTo>
                      <a:pt x="237" y="393"/>
                    </a:lnTo>
                    <a:lnTo>
                      <a:pt x="239" y="388"/>
                    </a:lnTo>
                    <a:lnTo>
                      <a:pt x="240" y="382"/>
                    </a:lnTo>
                    <a:lnTo>
                      <a:pt x="239" y="376"/>
                    </a:lnTo>
                    <a:lnTo>
                      <a:pt x="237" y="369"/>
                    </a:lnTo>
                    <a:lnTo>
                      <a:pt x="233" y="364"/>
                    </a:lnTo>
                    <a:lnTo>
                      <a:pt x="227" y="358"/>
                    </a:lnTo>
                    <a:lnTo>
                      <a:pt x="220" y="354"/>
                    </a:lnTo>
                    <a:lnTo>
                      <a:pt x="211" y="349"/>
                    </a:lnTo>
                    <a:lnTo>
                      <a:pt x="202" y="345"/>
                    </a:lnTo>
                    <a:lnTo>
                      <a:pt x="196" y="341"/>
                    </a:lnTo>
                    <a:lnTo>
                      <a:pt x="192" y="338"/>
                    </a:lnTo>
                    <a:lnTo>
                      <a:pt x="189" y="336"/>
                    </a:lnTo>
                    <a:lnTo>
                      <a:pt x="183" y="330"/>
                    </a:lnTo>
                    <a:lnTo>
                      <a:pt x="172" y="324"/>
                    </a:lnTo>
                    <a:lnTo>
                      <a:pt x="165" y="319"/>
                    </a:lnTo>
                    <a:lnTo>
                      <a:pt x="158" y="313"/>
                    </a:lnTo>
                    <a:lnTo>
                      <a:pt x="143" y="290"/>
                    </a:lnTo>
                    <a:lnTo>
                      <a:pt x="122" y="259"/>
                    </a:lnTo>
                    <a:lnTo>
                      <a:pt x="110" y="244"/>
                    </a:lnTo>
                    <a:lnTo>
                      <a:pt x="98" y="232"/>
                    </a:lnTo>
                    <a:lnTo>
                      <a:pt x="92" y="228"/>
                    </a:lnTo>
                    <a:lnTo>
                      <a:pt x="86" y="224"/>
                    </a:lnTo>
                    <a:lnTo>
                      <a:pt x="80" y="222"/>
                    </a:lnTo>
                    <a:lnTo>
                      <a:pt x="75" y="221"/>
                    </a:lnTo>
                    <a:lnTo>
                      <a:pt x="73" y="218"/>
                    </a:lnTo>
                    <a:lnTo>
                      <a:pt x="71" y="212"/>
                    </a:lnTo>
                    <a:lnTo>
                      <a:pt x="67" y="207"/>
                    </a:lnTo>
                    <a:lnTo>
                      <a:pt x="65" y="205"/>
                    </a:lnTo>
                    <a:lnTo>
                      <a:pt x="62" y="198"/>
                    </a:lnTo>
                    <a:lnTo>
                      <a:pt x="56" y="189"/>
                    </a:lnTo>
                    <a:lnTo>
                      <a:pt x="53" y="186"/>
                    </a:lnTo>
                    <a:lnTo>
                      <a:pt x="50" y="182"/>
                    </a:lnTo>
                    <a:lnTo>
                      <a:pt x="47" y="180"/>
                    </a:lnTo>
                    <a:lnTo>
                      <a:pt x="44" y="179"/>
                    </a:lnTo>
                    <a:lnTo>
                      <a:pt x="45" y="167"/>
                    </a:lnTo>
                    <a:lnTo>
                      <a:pt x="47" y="154"/>
                    </a:lnTo>
                    <a:lnTo>
                      <a:pt x="45" y="149"/>
                    </a:lnTo>
                    <a:lnTo>
                      <a:pt x="43" y="145"/>
                    </a:lnTo>
                    <a:lnTo>
                      <a:pt x="41" y="144"/>
                    </a:lnTo>
                    <a:lnTo>
                      <a:pt x="38" y="142"/>
                    </a:lnTo>
                    <a:lnTo>
                      <a:pt x="36" y="142"/>
                    </a:lnTo>
                    <a:lnTo>
                      <a:pt x="32" y="142"/>
                    </a:lnTo>
                    <a:lnTo>
                      <a:pt x="31" y="139"/>
                    </a:lnTo>
                    <a:lnTo>
                      <a:pt x="31" y="138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2" y="138"/>
                    </a:lnTo>
                    <a:lnTo>
                      <a:pt x="16" y="139"/>
                    </a:lnTo>
                    <a:lnTo>
                      <a:pt x="5" y="145"/>
                    </a:lnTo>
                    <a:lnTo>
                      <a:pt x="0" y="148"/>
                    </a:lnTo>
                    <a:lnTo>
                      <a:pt x="1" y="132"/>
                    </a:lnTo>
                    <a:lnTo>
                      <a:pt x="4" y="115"/>
                    </a:lnTo>
                    <a:lnTo>
                      <a:pt x="7" y="100"/>
                    </a:lnTo>
                    <a:lnTo>
                      <a:pt x="12" y="83"/>
                    </a:lnTo>
                    <a:lnTo>
                      <a:pt x="17" y="68"/>
                    </a:lnTo>
                    <a:lnTo>
                      <a:pt x="20" y="51"/>
                    </a:lnTo>
                    <a:lnTo>
                      <a:pt x="24" y="34"/>
                    </a:lnTo>
                    <a:lnTo>
                      <a:pt x="24" y="19"/>
                    </a:lnTo>
                    <a:lnTo>
                      <a:pt x="68" y="1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11"/>
                    </a:lnTo>
                    <a:lnTo>
                      <a:pt x="84" y="26"/>
                    </a:lnTo>
                    <a:lnTo>
                      <a:pt x="86" y="40"/>
                    </a:lnTo>
                    <a:lnTo>
                      <a:pt x="87" y="52"/>
                    </a:lnTo>
                    <a:lnTo>
                      <a:pt x="88" y="58"/>
                    </a:lnTo>
                    <a:lnTo>
                      <a:pt x="90" y="62"/>
                    </a:lnTo>
                    <a:lnTo>
                      <a:pt x="93" y="66"/>
                    </a:lnTo>
                    <a:lnTo>
                      <a:pt x="97" y="70"/>
                    </a:lnTo>
                    <a:lnTo>
                      <a:pt x="100" y="73"/>
                    </a:lnTo>
                    <a:lnTo>
                      <a:pt x="105" y="76"/>
                    </a:lnTo>
                    <a:lnTo>
                      <a:pt x="111" y="79"/>
                    </a:lnTo>
                    <a:lnTo>
                      <a:pt x="116" y="81"/>
                    </a:lnTo>
                    <a:lnTo>
                      <a:pt x="125" y="84"/>
                    </a:lnTo>
                    <a:lnTo>
                      <a:pt x="135" y="89"/>
                    </a:lnTo>
                    <a:lnTo>
                      <a:pt x="145" y="94"/>
                    </a:lnTo>
                    <a:lnTo>
                      <a:pt x="155" y="98"/>
                    </a:lnTo>
                    <a:lnTo>
                      <a:pt x="155" y="98"/>
                    </a:lnTo>
                    <a:lnTo>
                      <a:pt x="155" y="98"/>
                    </a:lnTo>
                    <a:lnTo>
                      <a:pt x="155" y="106"/>
                    </a:lnTo>
                    <a:lnTo>
                      <a:pt x="157" y="115"/>
                    </a:lnTo>
                    <a:lnTo>
                      <a:pt x="160" y="124"/>
                    </a:lnTo>
                    <a:lnTo>
                      <a:pt x="162" y="133"/>
                    </a:lnTo>
                    <a:lnTo>
                      <a:pt x="166" y="140"/>
                    </a:lnTo>
                    <a:lnTo>
                      <a:pt x="168" y="148"/>
                    </a:lnTo>
                    <a:lnTo>
                      <a:pt x="170" y="154"/>
                    </a:lnTo>
                    <a:lnTo>
                      <a:pt x="168" y="158"/>
                    </a:lnTo>
                    <a:lnTo>
                      <a:pt x="166" y="161"/>
                    </a:lnTo>
                    <a:lnTo>
                      <a:pt x="164" y="166"/>
                    </a:lnTo>
                    <a:lnTo>
                      <a:pt x="162" y="170"/>
                    </a:lnTo>
                    <a:lnTo>
                      <a:pt x="162" y="175"/>
                    </a:lnTo>
                    <a:lnTo>
                      <a:pt x="165" y="185"/>
                    </a:lnTo>
                    <a:lnTo>
                      <a:pt x="168" y="196"/>
                    </a:lnTo>
                    <a:lnTo>
                      <a:pt x="172" y="208"/>
                    </a:lnTo>
                    <a:lnTo>
                      <a:pt x="176" y="221"/>
                    </a:lnTo>
                    <a:lnTo>
                      <a:pt x="177" y="228"/>
                    </a:lnTo>
                    <a:lnTo>
                      <a:pt x="178" y="234"/>
                    </a:lnTo>
                    <a:lnTo>
                      <a:pt x="179" y="242"/>
                    </a:lnTo>
                    <a:lnTo>
                      <a:pt x="178" y="249"/>
                    </a:lnTo>
                    <a:lnTo>
                      <a:pt x="178" y="256"/>
                    </a:lnTo>
                    <a:lnTo>
                      <a:pt x="180" y="261"/>
                    </a:lnTo>
                    <a:lnTo>
                      <a:pt x="183" y="265"/>
                    </a:lnTo>
                    <a:lnTo>
                      <a:pt x="188" y="269"/>
                    </a:lnTo>
                    <a:lnTo>
                      <a:pt x="195" y="273"/>
                    </a:lnTo>
                    <a:lnTo>
                      <a:pt x="204" y="280"/>
                    </a:lnTo>
                    <a:lnTo>
                      <a:pt x="215" y="287"/>
                    </a:lnTo>
                    <a:lnTo>
                      <a:pt x="229" y="300"/>
                    </a:lnTo>
                    <a:lnTo>
                      <a:pt x="233" y="302"/>
                    </a:lnTo>
                    <a:lnTo>
                      <a:pt x="235" y="304"/>
                    </a:lnTo>
                    <a:lnTo>
                      <a:pt x="239" y="304"/>
                    </a:lnTo>
                    <a:lnTo>
                      <a:pt x="242" y="305"/>
                    </a:lnTo>
                    <a:lnTo>
                      <a:pt x="247" y="305"/>
                    </a:lnTo>
                    <a:lnTo>
                      <a:pt x="252" y="306"/>
                    </a:lnTo>
                    <a:lnTo>
                      <a:pt x="258" y="308"/>
                    </a:lnTo>
                    <a:lnTo>
                      <a:pt x="266" y="312"/>
                    </a:lnTo>
                    <a:lnTo>
                      <a:pt x="314" y="341"/>
                    </a:lnTo>
                    <a:lnTo>
                      <a:pt x="327" y="345"/>
                    </a:lnTo>
                    <a:lnTo>
                      <a:pt x="344" y="349"/>
                    </a:lnTo>
                    <a:lnTo>
                      <a:pt x="354" y="351"/>
                    </a:lnTo>
                    <a:lnTo>
                      <a:pt x="362" y="354"/>
                    </a:lnTo>
                    <a:lnTo>
                      <a:pt x="369" y="356"/>
                    </a:lnTo>
                    <a:lnTo>
                      <a:pt x="373" y="358"/>
                    </a:lnTo>
                    <a:lnTo>
                      <a:pt x="375" y="360"/>
                    </a:lnTo>
                    <a:lnTo>
                      <a:pt x="377" y="361"/>
                    </a:lnTo>
                    <a:lnTo>
                      <a:pt x="377" y="367"/>
                    </a:lnTo>
                    <a:lnTo>
                      <a:pt x="377" y="372"/>
                    </a:lnTo>
                    <a:lnTo>
                      <a:pt x="381" y="380"/>
                    </a:lnTo>
                    <a:lnTo>
                      <a:pt x="385" y="383"/>
                    </a:lnTo>
                    <a:lnTo>
                      <a:pt x="385" y="383"/>
                    </a:lnTo>
                    <a:lnTo>
                      <a:pt x="386" y="383"/>
                    </a:lnTo>
                    <a:lnTo>
                      <a:pt x="388" y="387"/>
                    </a:lnTo>
                    <a:lnTo>
                      <a:pt x="389" y="391"/>
                    </a:lnTo>
                    <a:lnTo>
                      <a:pt x="389" y="397"/>
                    </a:lnTo>
                    <a:lnTo>
                      <a:pt x="388" y="403"/>
                    </a:lnTo>
                    <a:lnTo>
                      <a:pt x="386" y="415"/>
                    </a:lnTo>
                    <a:lnTo>
                      <a:pt x="385" y="424"/>
                    </a:lnTo>
                    <a:lnTo>
                      <a:pt x="393" y="435"/>
                    </a:lnTo>
                    <a:lnTo>
                      <a:pt x="394" y="445"/>
                    </a:lnTo>
                    <a:lnTo>
                      <a:pt x="395" y="450"/>
                    </a:lnTo>
                    <a:lnTo>
                      <a:pt x="398" y="459"/>
                    </a:lnTo>
                    <a:lnTo>
                      <a:pt x="401" y="467"/>
                    </a:lnTo>
                    <a:lnTo>
                      <a:pt x="400" y="522"/>
                    </a:lnTo>
                    <a:lnTo>
                      <a:pt x="400" y="524"/>
                    </a:lnTo>
                    <a:lnTo>
                      <a:pt x="401" y="527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5532025" y="1454179"/>
                <a:ext cx="1599" cy="3290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5535223" y="143608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5535223" y="1424567"/>
                <a:ext cx="0" cy="1645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5535223" y="1422922"/>
                <a:ext cx="0" cy="164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5535223" y="1421277"/>
                <a:ext cx="0" cy="164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5535223" y="1421277"/>
                <a:ext cx="0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" name="Rectangle 20"/>
              <p:cNvSpPr>
                <a:spLocks noChangeArrowheads="1"/>
              </p:cNvSpPr>
              <p:nvPr/>
            </p:nvSpPr>
            <p:spPr bwMode="auto">
              <a:xfrm>
                <a:off x="5535223" y="1419632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5532025" y="141963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5256995" y="1115294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" name="Rectangle 23"/>
              <p:cNvSpPr>
                <a:spLocks noChangeArrowheads="1"/>
              </p:cNvSpPr>
              <p:nvPr/>
            </p:nvSpPr>
            <p:spPr bwMode="auto">
              <a:xfrm>
                <a:off x="5256995" y="1115294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" name="Rectangle 24"/>
              <p:cNvSpPr>
                <a:spLocks noChangeArrowheads="1"/>
              </p:cNvSpPr>
              <p:nvPr/>
            </p:nvSpPr>
            <p:spPr bwMode="auto">
              <a:xfrm>
                <a:off x="5256995" y="1115294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5256995" y="1115294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5256995" y="1112004"/>
                <a:ext cx="1599" cy="3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3" name="Rectangle 28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4" name="Rectangle 29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5" name="Rectangle 30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6" name="Rectangle 31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7" name="Rectangle 32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8" name="Rectangle 33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9" name="Rectangle 34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2" name="Rectangle 37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3" name="Rectangle 38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4" name="Rectangle 39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6" name="Rectangle 41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7" name="Rectangle 42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8" name="Rectangle 43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9" name="Rectangle 44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5256995" y="1112004"/>
                <a:ext cx="1599" cy="3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>
                <a:off x="5256995" y="1112004"/>
                <a:ext cx="1599" cy="3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2" name="Rectangle 47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3" name="Rectangle 48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4" name="Rectangle 49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5" name="Rectangle 50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6" name="Rectangle 51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7" name="Rectangle 52"/>
              <p:cNvSpPr>
                <a:spLocks noChangeArrowheads="1"/>
              </p:cNvSpPr>
              <p:nvPr/>
            </p:nvSpPr>
            <p:spPr bwMode="auto">
              <a:xfrm>
                <a:off x="5256995" y="1112004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auto">
              <a:xfrm>
                <a:off x="5256995" y="1112004"/>
                <a:ext cx="1599" cy="3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auto">
              <a:xfrm>
                <a:off x="5256995" y="1110359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0" name="Rectangle 55"/>
              <p:cNvSpPr>
                <a:spLocks noChangeArrowheads="1"/>
              </p:cNvSpPr>
              <p:nvPr/>
            </p:nvSpPr>
            <p:spPr bwMode="auto">
              <a:xfrm>
                <a:off x="5256995" y="1110359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1" name="Rectangle 56"/>
              <p:cNvSpPr>
                <a:spLocks noChangeArrowheads="1"/>
              </p:cNvSpPr>
              <p:nvPr/>
            </p:nvSpPr>
            <p:spPr bwMode="auto">
              <a:xfrm>
                <a:off x="5256995" y="1110359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2" name="Rectangle 57"/>
              <p:cNvSpPr>
                <a:spLocks noChangeArrowheads="1"/>
              </p:cNvSpPr>
              <p:nvPr/>
            </p:nvSpPr>
            <p:spPr bwMode="auto">
              <a:xfrm>
                <a:off x="5256995" y="1110359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3" name="Rectangle 58"/>
              <p:cNvSpPr>
                <a:spLocks noChangeArrowheads="1"/>
              </p:cNvSpPr>
              <p:nvPr/>
            </p:nvSpPr>
            <p:spPr bwMode="auto">
              <a:xfrm>
                <a:off x="5256995" y="1110359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auto">
              <a:xfrm>
                <a:off x="5256995" y="1110359"/>
                <a:ext cx="1599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0 h 1"/>
                  <a:gd name="T5" fmla="*/ 0 h 1"/>
                  <a:gd name="T6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5" name="Freeform 60"/>
              <p:cNvSpPr>
                <a:spLocks/>
              </p:cNvSpPr>
              <p:nvPr/>
            </p:nvSpPr>
            <p:spPr bwMode="auto">
              <a:xfrm>
                <a:off x="5256995" y="1110359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6" name="Rectangle 61"/>
              <p:cNvSpPr>
                <a:spLocks noChangeArrowheads="1"/>
              </p:cNvSpPr>
              <p:nvPr/>
            </p:nvSpPr>
            <p:spPr bwMode="auto">
              <a:xfrm>
                <a:off x="5256995" y="1110359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7" name="Rectangle 62"/>
              <p:cNvSpPr>
                <a:spLocks noChangeArrowheads="1"/>
              </p:cNvSpPr>
              <p:nvPr/>
            </p:nvSpPr>
            <p:spPr bwMode="auto">
              <a:xfrm>
                <a:off x="5256995" y="1110359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8" name="Freeform 63"/>
              <p:cNvSpPr>
                <a:spLocks/>
              </p:cNvSpPr>
              <p:nvPr/>
            </p:nvSpPr>
            <p:spPr bwMode="auto">
              <a:xfrm>
                <a:off x="5256995" y="1108714"/>
                <a:ext cx="1599" cy="1645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0 h 1"/>
                  <a:gd name="T5" fmla="*/ 1 h 1"/>
                  <a:gd name="T6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9" name="Rectangle 64"/>
              <p:cNvSpPr>
                <a:spLocks noChangeArrowheads="1"/>
              </p:cNvSpPr>
              <p:nvPr/>
            </p:nvSpPr>
            <p:spPr bwMode="auto">
              <a:xfrm>
                <a:off x="5256995" y="1108714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0" name="Freeform 65"/>
              <p:cNvSpPr>
                <a:spLocks/>
              </p:cNvSpPr>
              <p:nvPr/>
            </p:nvSpPr>
            <p:spPr bwMode="auto">
              <a:xfrm>
                <a:off x="5260193" y="1107069"/>
                <a:ext cx="0" cy="1645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0 h 1"/>
                  <a:gd name="T5" fmla="*/ 0 h 1"/>
                  <a:gd name="T6" fmla="*/ 0 h 1"/>
                  <a:gd name="T7" fmla="*/ 1 h 1"/>
                  <a:gd name="T8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1" name="Rectangle 66"/>
              <p:cNvSpPr>
                <a:spLocks noChangeArrowheads="1"/>
              </p:cNvSpPr>
              <p:nvPr/>
            </p:nvSpPr>
            <p:spPr bwMode="auto">
              <a:xfrm>
                <a:off x="5260193" y="1107069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2" name="Freeform 67"/>
              <p:cNvSpPr>
                <a:spLocks/>
              </p:cNvSpPr>
              <p:nvPr/>
            </p:nvSpPr>
            <p:spPr bwMode="auto">
              <a:xfrm>
                <a:off x="5260193" y="1105424"/>
                <a:ext cx="0" cy="1645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0 h 1"/>
                  <a:gd name="T5" fmla="*/ 1 h 1"/>
                  <a:gd name="T6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3" name="Freeform 68"/>
              <p:cNvSpPr>
                <a:spLocks/>
              </p:cNvSpPr>
              <p:nvPr/>
            </p:nvSpPr>
            <p:spPr bwMode="auto">
              <a:xfrm>
                <a:off x="5260193" y="1105424"/>
                <a:ext cx="0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4" name="Freeform 69"/>
              <p:cNvSpPr>
                <a:spLocks/>
              </p:cNvSpPr>
              <p:nvPr/>
            </p:nvSpPr>
            <p:spPr bwMode="auto">
              <a:xfrm>
                <a:off x="5260193" y="1105424"/>
                <a:ext cx="0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1 h 1"/>
                  <a:gd name="T16" fmla="*/ 0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5" name="Rectangle 70"/>
              <p:cNvSpPr>
                <a:spLocks noChangeArrowheads="1"/>
              </p:cNvSpPr>
              <p:nvPr/>
            </p:nvSpPr>
            <p:spPr bwMode="auto">
              <a:xfrm>
                <a:off x="5260193" y="1105424"/>
                <a:ext cx="3198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6" name="Freeform 71"/>
              <p:cNvSpPr>
                <a:spLocks/>
              </p:cNvSpPr>
              <p:nvPr/>
            </p:nvSpPr>
            <p:spPr bwMode="auto">
              <a:xfrm>
                <a:off x="5260193" y="1103779"/>
                <a:ext cx="3198" cy="1645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0 h 1"/>
                  <a:gd name="T5" fmla="*/ 0 h 1"/>
                  <a:gd name="T6" fmla="*/ 0 h 1"/>
                  <a:gd name="T7" fmla="*/ 1 h 1"/>
                  <a:gd name="T8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7" name="Rectangle 72"/>
              <p:cNvSpPr>
                <a:spLocks noChangeArrowheads="1"/>
              </p:cNvSpPr>
              <p:nvPr/>
            </p:nvSpPr>
            <p:spPr bwMode="auto">
              <a:xfrm>
                <a:off x="5260193" y="1103779"/>
                <a:ext cx="3198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8" name="Freeform 73"/>
              <p:cNvSpPr>
                <a:spLocks/>
              </p:cNvSpPr>
              <p:nvPr/>
            </p:nvSpPr>
            <p:spPr bwMode="auto">
              <a:xfrm>
                <a:off x="5260193" y="1103779"/>
                <a:ext cx="3198" cy="1645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9" name="Freeform 74"/>
              <p:cNvSpPr>
                <a:spLocks/>
              </p:cNvSpPr>
              <p:nvPr/>
            </p:nvSpPr>
            <p:spPr bwMode="auto">
              <a:xfrm>
                <a:off x="5263391" y="1102134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0" name="Freeform 75"/>
              <p:cNvSpPr>
                <a:spLocks/>
              </p:cNvSpPr>
              <p:nvPr/>
            </p:nvSpPr>
            <p:spPr bwMode="auto">
              <a:xfrm>
                <a:off x="5263391" y="1102134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1" name="Freeform 76"/>
              <p:cNvSpPr>
                <a:spLocks/>
              </p:cNvSpPr>
              <p:nvPr/>
            </p:nvSpPr>
            <p:spPr bwMode="auto">
              <a:xfrm>
                <a:off x="5264990" y="1102134"/>
                <a:ext cx="0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2" name="Freeform 77"/>
              <p:cNvSpPr>
                <a:spLocks/>
              </p:cNvSpPr>
              <p:nvPr/>
            </p:nvSpPr>
            <p:spPr bwMode="auto">
              <a:xfrm>
                <a:off x="5264990" y="11004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3" name="Freeform 78"/>
              <p:cNvSpPr>
                <a:spLocks/>
              </p:cNvSpPr>
              <p:nvPr/>
            </p:nvSpPr>
            <p:spPr bwMode="auto">
              <a:xfrm>
                <a:off x="5264990" y="1098843"/>
                <a:ext cx="0" cy="164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1 h 1"/>
                  <a:gd name="T16" fmla="*/ 0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4" name="Freeform 79"/>
              <p:cNvSpPr>
                <a:spLocks/>
              </p:cNvSpPr>
              <p:nvPr/>
            </p:nvSpPr>
            <p:spPr bwMode="auto">
              <a:xfrm>
                <a:off x="5264990" y="1098843"/>
                <a:ext cx="1599" cy="1645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5" name="Freeform 80"/>
              <p:cNvSpPr>
                <a:spLocks/>
              </p:cNvSpPr>
              <p:nvPr/>
            </p:nvSpPr>
            <p:spPr bwMode="auto">
              <a:xfrm>
                <a:off x="5266589" y="1097198"/>
                <a:ext cx="1599" cy="1645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6" name="Freeform 81"/>
              <p:cNvSpPr>
                <a:spLocks/>
              </p:cNvSpPr>
              <p:nvPr/>
            </p:nvSpPr>
            <p:spPr bwMode="auto">
              <a:xfrm>
                <a:off x="5268188" y="1097198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7" name="Rectangle 82"/>
              <p:cNvSpPr>
                <a:spLocks noChangeArrowheads="1"/>
              </p:cNvSpPr>
              <p:nvPr/>
            </p:nvSpPr>
            <p:spPr bwMode="auto">
              <a:xfrm>
                <a:off x="5268188" y="1097198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8" name="Freeform 83"/>
              <p:cNvSpPr>
                <a:spLocks/>
              </p:cNvSpPr>
              <p:nvPr/>
            </p:nvSpPr>
            <p:spPr bwMode="auto">
              <a:xfrm>
                <a:off x="5268188" y="1097198"/>
                <a:ext cx="1599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9" name="Freeform 84"/>
              <p:cNvSpPr>
                <a:spLocks/>
              </p:cNvSpPr>
              <p:nvPr/>
            </p:nvSpPr>
            <p:spPr bwMode="auto">
              <a:xfrm>
                <a:off x="5269787" y="1097198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0" name="Freeform 85"/>
              <p:cNvSpPr>
                <a:spLocks/>
              </p:cNvSpPr>
              <p:nvPr/>
            </p:nvSpPr>
            <p:spPr bwMode="auto">
              <a:xfrm>
                <a:off x="5269787" y="1097198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1" name="Freeform 86"/>
              <p:cNvSpPr>
                <a:spLocks/>
              </p:cNvSpPr>
              <p:nvPr/>
            </p:nvSpPr>
            <p:spPr bwMode="auto">
              <a:xfrm>
                <a:off x="5269787" y="1097198"/>
                <a:ext cx="1599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2" name="Freeform 87"/>
              <p:cNvSpPr>
                <a:spLocks/>
              </p:cNvSpPr>
              <p:nvPr/>
            </p:nvSpPr>
            <p:spPr bwMode="auto">
              <a:xfrm>
                <a:off x="5271386" y="10971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3" name="Freeform 88"/>
              <p:cNvSpPr>
                <a:spLocks/>
              </p:cNvSpPr>
              <p:nvPr/>
            </p:nvSpPr>
            <p:spPr bwMode="auto">
              <a:xfrm>
                <a:off x="5271386" y="1095553"/>
                <a:ext cx="1599" cy="1645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4" name="Freeform 89"/>
              <p:cNvSpPr>
                <a:spLocks/>
              </p:cNvSpPr>
              <p:nvPr/>
            </p:nvSpPr>
            <p:spPr bwMode="auto">
              <a:xfrm>
                <a:off x="5272985" y="1095553"/>
                <a:ext cx="3198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5" name="Rectangle 90"/>
              <p:cNvSpPr>
                <a:spLocks noChangeArrowheads="1"/>
              </p:cNvSpPr>
              <p:nvPr/>
            </p:nvSpPr>
            <p:spPr bwMode="auto">
              <a:xfrm>
                <a:off x="5272985" y="1095553"/>
                <a:ext cx="3198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6" name="Freeform 91"/>
              <p:cNvSpPr>
                <a:spLocks/>
              </p:cNvSpPr>
              <p:nvPr/>
            </p:nvSpPr>
            <p:spPr bwMode="auto">
              <a:xfrm>
                <a:off x="5272985" y="1095553"/>
                <a:ext cx="4797" cy="1645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7" name="Rectangle 92"/>
              <p:cNvSpPr>
                <a:spLocks noChangeArrowheads="1"/>
              </p:cNvSpPr>
              <p:nvPr/>
            </p:nvSpPr>
            <p:spPr bwMode="auto">
              <a:xfrm>
                <a:off x="5277782" y="1093908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8" name="Rectangle 93"/>
              <p:cNvSpPr>
                <a:spLocks noChangeArrowheads="1"/>
              </p:cNvSpPr>
              <p:nvPr/>
            </p:nvSpPr>
            <p:spPr bwMode="auto">
              <a:xfrm>
                <a:off x="5279381" y="1090618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9" name="Rectangle 94"/>
              <p:cNvSpPr>
                <a:spLocks noChangeArrowheads="1"/>
              </p:cNvSpPr>
              <p:nvPr/>
            </p:nvSpPr>
            <p:spPr bwMode="auto">
              <a:xfrm>
                <a:off x="5280980" y="1090618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0" name="Rectangle 95"/>
              <p:cNvSpPr>
                <a:spLocks noChangeArrowheads="1"/>
              </p:cNvSpPr>
              <p:nvPr/>
            </p:nvSpPr>
            <p:spPr bwMode="auto">
              <a:xfrm>
                <a:off x="5284178" y="108897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1" name="Rectangle 96"/>
              <p:cNvSpPr>
                <a:spLocks noChangeArrowheads="1"/>
              </p:cNvSpPr>
              <p:nvPr/>
            </p:nvSpPr>
            <p:spPr bwMode="auto">
              <a:xfrm>
                <a:off x="5284178" y="108568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2" name="Rectangle 97"/>
              <p:cNvSpPr>
                <a:spLocks noChangeArrowheads="1"/>
              </p:cNvSpPr>
              <p:nvPr/>
            </p:nvSpPr>
            <p:spPr bwMode="auto">
              <a:xfrm>
                <a:off x="5285777" y="1084038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3" name="Rectangle 98"/>
              <p:cNvSpPr>
                <a:spLocks noChangeArrowheads="1"/>
              </p:cNvSpPr>
              <p:nvPr/>
            </p:nvSpPr>
            <p:spPr bwMode="auto">
              <a:xfrm>
                <a:off x="5287376" y="108239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4" name="Rectangle 99"/>
              <p:cNvSpPr>
                <a:spLocks noChangeArrowheads="1"/>
              </p:cNvSpPr>
              <p:nvPr/>
            </p:nvSpPr>
            <p:spPr bwMode="auto">
              <a:xfrm>
                <a:off x="5287376" y="1080748"/>
                <a:ext cx="3198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5" name="Rectangle 100"/>
              <p:cNvSpPr>
                <a:spLocks noChangeArrowheads="1"/>
              </p:cNvSpPr>
              <p:nvPr/>
            </p:nvSpPr>
            <p:spPr bwMode="auto">
              <a:xfrm>
                <a:off x="5292173" y="1077458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6" name="Freeform 101"/>
              <p:cNvSpPr>
                <a:spLocks/>
              </p:cNvSpPr>
              <p:nvPr/>
            </p:nvSpPr>
            <p:spPr bwMode="auto">
              <a:xfrm>
                <a:off x="5292173" y="1072522"/>
                <a:ext cx="1599" cy="1645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7" name="Freeform 102"/>
              <p:cNvSpPr>
                <a:spLocks/>
              </p:cNvSpPr>
              <p:nvPr/>
            </p:nvSpPr>
            <p:spPr bwMode="auto">
              <a:xfrm>
                <a:off x="5293772" y="1069232"/>
                <a:ext cx="1599" cy="3290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8" name="Freeform 103"/>
              <p:cNvSpPr>
                <a:spLocks/>
              </p:cNvSpPr>
              <p:nvPr/>
            </p:nvSpPr>
            <p:spPr bwMode="auto">
              <a:xfrm>
                <a:off x="5357733" y="1674618"/>
                <a:ext cx="585238" cy="633352"/>
              </a:xfrm>
              <a:custGeom>
                <a:avLst/>
                <a:gdLst>
                  <a:gd name="T0" fmla="*/ 139 w 476"/>
                  <a:gd name="T1" fmla="*/ 212 h 486"/>
                  <a:gd name="T2" fmla="*/ 129 w 476"/>
                  <a:gd name="T3" fmla="*/ 237 h 486"/>
                  <a:gd name="T4" fmla="*/ 80 w 476"/>
                  <a:gd name="T5" fmla="*/ 279 h 486"/>
                  <a:gd name="T6" fmla="*/ 39 w 476"/>
                  <a:gd name="T7" fmla="*/ 311 h 486"/>
                  <a:gd name="T8" fmla="*/ 31 w 476"/>
                  <a:gd name="T9" fmla="*/ 334 h 486"/>
                  <a:gd name="T10" fmla="*/ 9 w 476"/>
                  <a:gd name="T11" fmla="*/ 375 h 486"/>
                  <a:gd name="T12" fmla="*/ 48 w 476"/>
                  <a:gd name="T13" fmla="*/ 427 h 486"/>
                  <a:gd name="T14" fmla="*/ 68 w 476"/>
                  <a:gd name="T15" fmla="*/ 439 h 486"/>
                  <a:gd name="T16" fmla="*/ 78 w 476"/>
                  <a:gd name="T17" fmla="*/ 465 h 486"/>
                  <a:gd name="T18" fmla="*/ 83 w 476"/>
                  <a:gd name="T19" fmla="*/ 460 h 486"/>
                  <a:gd name="T20" fmla="*/ 91 w 476"/>
                  <a:gd name="T21" fmla="*/ 467 h 486"/>
                  <a:gd name="T22" fmla="*/ 111 w 476"/>
                  <a:gd name="T23" fmla="*/ 483 h 486"/>
                  <a:gd name="T24" fmla="*/ 172 w 476"/>
                  <a:gd name="T25" fmla="*/ 486 h 486"/>
                  <a:gd name="T26" fmla="*/ 197 w 476"/>
                  <a:gd name="T27" fmla="*/ 483 h 486"/>
                  <a:gd name="T28" fmla="*/ 202 w 476"/>
                  <a:gd name="T29" fmla="*/ 464 h 486"/>
                  <a:gd name="T30" fmla="*/ 208 w 476"/>
                  <a:gd name="T31" fmla="*/ 445 h 486"/>
                  <a:gd name="T32" fmla="*/ 228 w 476"/>
                  <a:gd name="T33" fmla="*/ 422 h 486"/>
                  <a:gd name="T34" fmla="*/ 240 w 476"/>
                  <a:gd name="T35" fmla="*/ 414 h 486"/>
                  <a:gd name="T36" fmla="*/ 255 w 476"/>
                  <a:gd name="T37" fmla="*/ 428 h 486"/>
                  <a:gd name="T38" fmla="*/ 257 w 476"/>
                  <a:gd name="T39" fmla="*/ 455 h 486"/>
                  <a:gd name="T40" fmla="*/ 255 w 476"/>
                  <a:gd name="T41" fmla="*/ 480 h 486"/>
                  <a:gd name="T42" fmla="*/ 268 w 476"/>
                  <a:gd name="T43" fmla="*/ 472 h 486"/>
                  <a:gd name="T44" fmla="*/ 304 w 476"/>
                  <a:gd name="T45" fmla="*/ 454 h 486"/>
                  <a:gd name="T46" fmla="*/ 310 w 476"/>
                  <a:gd name="T47" fmla="*/ 439 h 486"/>
                  <a:gd name="T48" fmla="*/ 335 w 476"/>
                  <a:gd name="T49" fmla="*/ 433 h 486"/>
                  <a:gd name="T50" fmla="*/ 343 w 476"/>
                  <a:gd name="T51" fmla="*/ 427 h 486"/>
                  <a:gd name="T52" fmla="*/ 363 w 476"/>
                  <a:gd name="T53" fmla="*/ 409 h 486"/>
                  <a:gd name="T54" fmla="*/ 388 w 476"/>
                  <a:gd name="T55" fmla="*/ 391 h 486"/>
                  <a:gd name="T56" fmla="*/ 402 w 476"/>
                  <a:gd name="T57" fmla="*/ 338 h 486"/>
                  <a:gd name="T58" fmla="*/ 407 w 476"/>
                  <a:gd name="T59" fmla="*/ 332 h 486"/>
                  <a:gd name="T60" fmla="*/ 417 w 476"/>
                  <a:gd name="T61" fmla="*/ 343 h 486"/>
                  <a:gd name="T62" fmla="*/ 439 w 476"/>
                  <a:gd name="T63" fmla="*/ 338 h 486"/>
                  <a:gd name="T64" fmla="*/ 449 w 476"/>
                  <a:gd name="T65" fmla="*/ 314 h 486"/>
                  <a:gd name="T66" fmla="*/ 467 w 476"/>
                  <a:gd name="T67" fmla="*/ 296 h 486"/>
                  <a:gd name="T68" fmla="*/ 476 w 476"/>
                  <a:gd name="T69" fmla="*/ 265 h 486"/>
                  <a:gd name="T70" fmla="*/ 411 w 476"/>
                  <a:gd name="T71" fmla="*/ 226 h 486"/>
                  <a:gd name="T72" fmla="*/ 381 w 476"/>
                  <a:gd name="T73" fmla="*/ 223 h 486"/>
                  <a:gd name="T74" fmla="*/ 373 w 476"/>
                  <a:gd name="T75" fmla="*/ 208 h 486"/>
                  <a:gd name="T76" fmla="*/ 374 w 476"/>
                  <a:gd name="T77" fmla="*/ 174 h 486"/>
                  <a:gd name="T78" fmla="*/ 354 w 476"/>
                  <a:gd name="T79" fmla="*/ 142 h 486"/>
                  <a:gd name="T80" fmla="*/ 317 w 476"/>
                  <a:gd name="T81" fmla="*/ 107 h 486"/>
                  <a:gd name="T82" fmla="*/ 304 w 476"/>
                  <a:gd name="T83" fmla="*/ 110 h 486"/>
                  <a:gd name="T84" fmla="*/ 264 w 476"/>
                  <a:gd name="T85" fmla="*/ 122 h 486"/>
                  <a:gd name="T86" fmla="*/ 236 w 476"/>
                  <a:gd name="T87" fmla="*/ 116 h 486"/>
                  <a:gd name="T88" fmla="*/ 222 w 476"/>
                  <a:gd name="T89" fmla="*/ 98 h 486"/>
                  <a:gd name="T90" fmla="*/ 195 w 476"/>
                  <a:gd name="T91" fmla="*/ 100 h 486"/>
                  <a:gd name="T92" fmla="*/ 178 w 476"/>
                  <a:gd name="T93" fmla="*/ 94 h 486"/>
                  <a:gd name="T94" fmla="*/ 173 w 476"/>
                  <a:gd name="T95" fmla="*/ 82 h 486"/>
                  <a:gd name="T96" fmla="*/ 182 w 476"/>
                  <a:gd name="T97" fmla="*/ 68 h 486"/>
                  <a:gd name="T98" fmla="*/ 189 w 476"/>
                  <a:gd name="T99" fmla="*/ 51 h 486"/>
                  <a:gd name="T100" fmla="*/ 166 w 476"/>
                  <a:gd name="T101" fmla="*/ 0 h 486"/>
                  <a:gd name="T102" fmla="*/ 153 w 476"/>
                  <a:gd name="T103" fmla="*/ 11 h 486"/>
                  <a:gd name="T104" fmla="*/ 148 w 476"/>
                  <a:gd name="T105" fmla="*/ 37 h 486"/>
                  <a:gd name="T106" fmla="*/ 158 w 476"/>
                  <a:gd name="T107" fmla="*/ 82 h 486"/>
                  <a:gd name="T108" fmla="*/ 151 w 476"/>
                  <a:gd name="T109" fmla="*/ 112 h 486"/>
                  <a:gd name="T110" fmla="*/ 140 w 476"/>
                  <a:gd name="T111" fmla="*/ 138 h 486"/>
                  <a:gd name="T112" fmla="*/ 134 w 476"/>
                  <a:gd name="T113" fmla="*/ 19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76" h="486">
                    <a:moveTo>
                      <a:pt x="134" y="195"/>
                    </a:moveTo>
                    <a:lnTo>
                      <a:pt x="136" y="200"/>
                    </a:lnTo>
                    <a:lnTo>
                      <a:pt x="138" y="207"/>
                    </a:lnTo>
                    <a:lnTo>
                      <a:pt x="139" y="212"/>
                    </a:lnTo>
                    <a:lnTo>
                      <a:pt x="139" y="219"/>
                    </a:lnTo>
                    <a:lnTo>
                      <a:pt x="138" y="224"/>
                    </a:lnTo>
                    <a:lnTo>
                      <a:pt x="135" y="230"/>
                    </a:lnTo>
                    <a:lnTo>
                      <a:pt x="129" y="237"/>
                    </a:lnTo>
                    <a:lnTo>
                      <a:pt x="123" y="243"/>
                    </a:lnTo>
                    <a:lnTo>
                      <a:pt x="110" y="254"/>
                    </a:lnTo>
                    <a:lnTo>
                      <a:pt x="99" y="263"/>
                    </a:lnTo>
                    <a:lnTo>
                      <a:pt x="80" y="279"/>
                    </a:lnTo>
                    <a:lnTo>
                      <a:pt x="60" y="293"/>
                    </a:lnTo>
                    <a:lnTo>
                      <a:pt x="50" y="301"/>
                    </a:lnTo>
                    <a:lnTo>
                      <a:pt x="42" y="307"/>
                    </a:lnTo>
                    <a:lnTo>
                      <a:pt x="39" y="311"/>
                    </a:lnTo>
                    <a:lnTo>
                      <a:pt x="36" y="315"/>
                    </a:lnTo>
                    <a:lnTo>
                      <a:pt x="35" y="318"/>
                    </a:lnTo>
                    <a:lnTo>
                      <a:pt x="34" y="322"/>
                    </a:lnTo>
                    <a:lnTo>
                      <a:pt x="31" y="334"/>
                    </a:lnTo>
                    <a:lnTo>
                      <a:pt x="28" y="345"/>
                    </a:lnTo>
                    <a:lnTo>
                      <a:pt x="23" y="354"/>
                    </a:lnTo>
                    <a:lnTo>
                      <a:pt x="18" y="361"/>
                    </a:lnTo>
                    <a:lnTo>
                      <a:pt x="9" y="375"/>
                    </a:lnTo>
                    <a:lnTo>
                      <a:pt x="0" y="388"/>
                    </a:lnTo>
                    <a:lnTo>
                      <a:pt x="21" y="429"/>
                    </a:lnTo>
                    <a:lnTo>
                      <a:pt x="34" y="428"/>
                    </a:lnTo>
                    <a:lnTo>
                      <a:pt x="48" y="427"/>
                    </a:lnTo>
                    <a:lnTo>
                      <a:pt x="56" y="428"/>
                    </a:lnTo>
                    <a:lnTo>
                      <a:pt x="62" y="430"/>
                    </a:lnTo>
                    <a:lnTo>
                      <a:pt x="66" y="433"/>
                    </a:lnTo>
                    <a:lnTo>
                      <a:pt x="68" y="439"/>
                    </a:lnTo>
                    <a:lnTo>
                      <a:pt x="68" y="453"/>
                    </a:lnTo>
                    <a:lnTo>
                      <a:pt x="71" y="463"/>
                    </a:lnTo>
                    <a:lnTo>
                      <a:pt x="73" y="464"/>
                    </a:lnTo>
                    <a:lnTo>
                      <a:pt x="78" y="465"/>
                    </a:lnTo>
                    <a:lnTo>
                      <a:pt x="79" y="465"/>
                    </a:lnTo>
                    <a:lnTo>
                      <a:pt x="80" y="464"/>
                    </a:lnTo>
                    <a:lnTo>
                      <a:pt x="83" y="462"/>
                    </a:lnTo>
                    <a:lnTo>
                      <a:pt x="83" y="460"/>
                    </a:lnTo>
                    <a:lnTo>
                      <a:pt x="85" y="460"/>
                    </a:lnTo>
                    <a:lnTo>
                      <a:pt x="86" y="460"/>
                    </a:lnTo>
                    <a:lnTo>
                      <a:pt x="87" y="462"/>
                    </a:lnTo>
                    <a:lnTo>
                      <a:pt x="91" y="467"/>
                    </a:lnTo>
                    <a:lnTo>
                      <a:pt x="93" y="472"/>
                    </a:lnTo>
                    <a:lnTo>
                      <a:pt x="98" y="475"/>
                    </a:lnTo>
                    <a:lnTo>
                      <a:pt x="102" y="479"/>
                    </a:lnTo>
                    <a:lnTo>
                      <a:pt x="111" y="483"/>
                    </a:lnTo>
                    <a:lnTo>
                      <a:pt x="121" y="485"/>
                    </a:lnTo>
                    <a:lnTo>
                      <a:pt x="141" y="486"/>
                    </a:lnTo>
                    <a:lnTo>
                      <a:pt x="160" y="486"/>
                    </a:lnTo>
                    <a:lnTo>
                      <a:pt x="172" y="486"/>
                    </a:lnTo>
                    <a:lnTo>
                      <a:pt x="182" y="486"/>
                    </a:lnTo>
                    <a:lnTo>
                      <a:pt x="189" y="486"/>
                    </a:lnTo>
                    <a:lnTo>
                      <a:pt x="195" y="484"/>
                    </a:lnTo>
                    <a:lnTo>
                      <a:pt x="197" y="483"/>
                    </a:lnTo>
                    <a:lnTo>
                      <a:pt x="199" y="481"/>
                    </a:lnTo>
                    <a:lnTo>
                      <a:pt x="200" y="477"/>
                    </a:lnTo>
                    <a:lnTo>
                      <a:pt x="201" y="474"/>
                    </a:lnTo>
                    <a:lnTo>
                      <a:pt x="202" y="464"/>
                    </a:lnTo>
                    <a:lnTo>
                      <a:pt x="203" y="451"/>
                    </a:lnTo>
                    <a:lnTo>
                      <a:pt x="208" y="451"/>
                    </a:lnTo>
                    <a:lnTo>
                      <a:pt x="208" y="449"/>
                    </a:lnTo>
                    <a:lnTo>
                      <a:pt x="208" y="445"/>
                    </a:lnTo>
                    <a:lnTo>
                      <a:pt x="213" y="443"/>
                    </a:lnTo>
                    <a:lnTo>
                      <a:pt x="218" y="438"/>
                    </a:lnTo>
                    <a:lnTo>
                      <a:pt x="222" y="430"/>
                    </a:lnTo>
                    <a:lnTo>
                      <a:pt x="228" y="422"/>
                    </a:lnTo>
                    <a:lnTo>
                      <a:pt x="231" y="419"/>
                    </a:lnTo>
                    <a:lnTo>
                      <a:pt x="234" y="417"/>
                    </a:lnTo>
                    <a:lnTo>
                      <a:pt x="237" y="414"/>
                    </a:lnTo>
                    <a:lnTo>
                      <a:pt x="240" y="414"/>
                    </a:lnTo>
                    <a:lnTo>
                      <a:pt x="244" y="416"/>
                    </a:lnTo>
                    <a:lnTo>
                      <a:pt x="247" y="418"/>
                    </a:lnTo>
                    <a:lnTo>
                      <a:pt x="251" y="421"/>
                    </a:lnTo>
                    <a:lnTo>
                      <a:pt x="255" y="428"/>
                    </a:lnTo>
                    <a:lnTo>
                      <a:pt x="258" y="435"/>
                    </a:lnTo>
                    <a:lnTo>
                      <a:pt x="259" y="442"/>
                    </a:lnTo>
                    <a:lnTo>
                      <a:pt x="259" y="449"/>
                    </a:lnTo>
                    <a:lnTo>
                      <a:pt x="257" y="455"/>
                    </a:lnTo>
                    <a:lnTo>
                      <a:pt x="253" y="467"/>
                    </a:lnTo>
                    <a:lnTo>
                      <a:pt x="251" y="482"/>
                    </a:lnTo>
                    <a:lnTo>
                      <a:pt x="255" y="482"/>
                    </a:lnTo>
                    <a:lnTo>
                      <a:pt x="255" y="480"/>
                    </a:lnTo>
                    <a:lnTo>
                      <a:pt x="257" y="479"/>
                    </a:lnTo>
                    <a:lnTo>
                      <a:pt x="258" y="476"/>
                    </a:lnTo>
                    <a:lnTo>
                      <a:pt x="262" y="474"/>
                    </a:lnTo>
                    <a:lnTo>
                      <a:pt x="268" y="472"/>
                    </a:lnTo>
                    <a:lnTo>
                      <a:pt x="276" y="470"/>
                    </a:lnTo>
                    <a:lnTo>
                      <a:pt x="293" y="466"/>
                    </a:lnTo>
                    <a:lnTo>
                      <a:pt x="304" y="466"/>
                    </a:lnTo>
                    <a:lnTo>
                      <a:pt x="304" y="454"/>
                    </a:lnTo>
                    <a:lnTo>
                      <a:pt x="304" y="444"/>
                    </a:lnTo>
                    <a:lnTo>
                      <a:pt x="305" y="443"/>
                    </a:lnTo>
                    <a:lnTo>
                      <a:pt x="307" y="441"/>
                    </a:lnTo>
                    <a:lnTo>
                      <a:pt x="310" y="439"/>
                    </a:lnTo>
                    <a:lnTo>
                      <a:pt x="312" y="438"/>
                    </a:lnTo>
                    <a:lnTo>
                      <a:pt x="322" y="437"/>
                    </a:lnTo>
                    <a:lnTo>
                      <a:pt x="333" y="435"/>
                    </a:lnTo>
                    <a:lnTo>
                      <a:pt x="335" y="433"/>
                    </a:lnTo>
                    <a:lnTo>
                      <a:pt x="337" y="431"/>
                    </a:lnTo>
                    <a:lnTo>
                      <a:pt x="338" y="430"/>
                    </a:lnTo>
                    <a:lnTo>
                      <a:pt x="338" y="428"/>
                    </a:lnTo>
                    <a:lnTo>
                      <a:pt x="343" y="427"/>
                    </a:lnTo>
                    <a:lnTo>
                      <a:pt x="349" y="423"/>
                    </a:lnTo>
                    <a:lnTo>
                      <a:pt x="354" y="419"/>
                    </a:lnTo>
                    <a:lnTo>
                      <a:pt x="359" y="414"/>
                    </a:lnTo>
                    <a:lnTo>
                      <a:pt x="363" y="409"/>
                    </a:lnTo>
                    <a:lnTo>
                      <a:pt x="368" y="404"/>
                    </a:lnTo>
                    <a:lnTo>
                      <a:pt x="373" y="402"/>
                    </a:lnTo>
                    <a:lnTo>
                      <a:pt x="378" y="401"/>
                    </a:lnTo>
                    <a:lnTo>
                      <a:pt x="388" y="391"/>
                    </a:lnTo>
                    <a:lnTo>
                      <a:pt x="399" y="382"/>
                    </a:lnTo>
                    <a:lnTo>
                      <a:pt x="399" y="369"/>
                    </a:lnTo>
                    <a:lnTo>
                      <a:pt x="400" y="347"/>
                    </a:lnTo>
                    <a:lnTo>
                      <a:pt x="402" y="338"/>
                    </a:lnTo>
                    <a:lnTo>
                      <a:pt x="403" y="332"/>
                    </a:lnTo>
                    <a:lnTo>
                      <a:pt x="404" y="330"/>
                    </a:lnTo>
                    <a:lnTo>
                      <a:pt x="406" y="330"/>
                    </a:lnTo>
                    <a:lnTo>
                      <a:pt x="407" y="332"/>
                    </a:lnTo>
                    <a:lnTo>
                      <a:pt x="410" y="335"/>
                    </a:lnTo>
                    <a:lnTo>
                      <a:pt x="412" y="338"/>
                    </a:lnTo>
                    <a:lnTo>
                      <a:pt x="415" y="340"/>
                    </a:lnTo>
                    <a:lnTo>
                      <a:pt x="417" y="343"/>
                    </a:lnTo>
                    <a:lnTo>
                      <a:pt x="419" y="344"/>
                    </a:lnTo>
                    <a:lnTo>
                      <a:pt x="427" y="344"/>
                    </a:lnTo>
                    <a:lnTo>
                      <a:pt x="433" y="342"/>
                    </a:lnTo>
                    <a:lnTo>
                      <a:pt x="439" y="338"/>
                    </a:lnTo>
                    <a:lnTo>
                      <a:pt x="443" y="333"/>
                    </a:lnTo>
                    <a:lnTo>
                      <a:pt x="447" y="326"/>
                    </a:lnTo>
                    <a:lnTo>
                      <a:pt x="448" y="319"/>
                    </a:lnTo>
                    <a:lnTo>
                      <a:pt x="449" y="314"/>
                    </a:lnTo>
                    <a:lnTo>
                      <a:pt x="453" y="309"/>
                    </a:lnTo>
                    <a:lnTo>
                      <a:pt x="456" y="305"/>
                    </a:lnTo>
                    <a:lnTo>
                      <a:pt x="462" y="301"/>
                    </a:lnTo>
                    <a:lnTo>
                      <a:pt x="467" y="296"/>
                    </a:lnTo>
                    <a:lnTo>
                      <a:pt x="472" y="292"/>
                    </a:lnTo>
                    <a:lnTo>
                      <a:pt x="474" y="287"/>
                    </a:lnTo>
                    <a:lnTo>
                      <a:pt x="476" y="281"/>
                    </a:lnTo>
                    <a:lnTo>
                      <a:pt x="476" y="265"/>
                    </a:lnTo>
                    <a:lnTo>
                      <a:pt x="473" y="251"/>
                    </a:lnTo>
                    <a:lnTo>
                      <a:pt x="470" y="239"/>
                    </a:lnTo>
                    <a:lnTo>
                      <a:pt x="465" y="226"/>
                    </a:lnTo>
                    <a:lnTo>
                      <a:pt x="411" y="226"/>
                    </a:lnTo>
                    <a:lnTo>
                      <a:pt x="398" y="226"/>
                    </a:lnTo>
                    <a:lnTo>
                      <a:pt x="388" y="226"/>
                    </a:lnTo>
                    <a:lnTo>
                      <a:pt x="385" y="224"/>
                    </a:lnTo>
                    <a:lnTo>
                      <a:pt x="381" y="223"/>
                    </a:lnTo>
                    <a:lnTo>
                      <a:pt x="379" y="221"/>
                    </a:lnTo>
                    <a:lnTo>
                      <a:pt x="376" y="219"/>
                    </a:lnTo>
                    <a:lnTo>
                      <a:pt x="374" y="214"/>
                    </a:lnTo>
                    <a:lnTo>
                      <a:pt x="373" y="208"/>
                    </a:lnTo>
                    <a:lnTo>
                      <a:pt x="374" y="201"/>
                    </a:lnTo>
                    <a:lnTo>
                      <a:pt x="375" y="192"/>
                    </a:lnTo>
                    <a:lnTo>
                      <a:pt x="375" y="182"/>
                    </a:lnTo>
                    <a:lnTo>
                      <a:pt x="374" y="174"/>
                    </a:lnTo>
                    <a:lnTo>
                      <a:pt x="373" y="167"/>
                    </a:lnTo>
                    <a:lnTo>
                      <a:pt x="370" y="161"/>
                    </a:lnTo>
                    <a:lnTo>
                      <a:pt x="364" y="153"/>
                    </a:lnTo>
                    <a:lnTo>
                      <a:pt x="354" y="142"/>
                    </a:lnTo>
                    <a:lnTo>
                      <a:pt x="341" y="133"/>
                    </a:lnTo>
                    <a:lnTo>
                      <a:pt x="330" y="125"/>
                    </a:lnTo>
                    <a:lnTo>
                      <a:pt x="323" y="115"/>
                    </a:lnTo>
                    <a:lnTo>
                      <a:pt x="317" y="107"/>
                    </a:lnTo>
                    <a:lnTo>
                      <a:pt x="313" y="106"/>
                    </a:lnTo>
                    <a:lnTo>
                      <a:pt x="310" y="106"/>
                    </a:lnTo>
                    <a:lnTo>
                      <a:pt x="307" y="107"/>
                    </a:lnTo>
                    <a:lnTo>
                      <a:pt x="304" y="110"/>
                    </a:lnTo>
                    <a:lnTo>
                      <a:pt x="298" y="115"/>
                    </a:lnTo>
                    <a:lnTo>
                      <a:pt x="289" y="122"/>
                    </a:lnTo>
                    <a:lnTo>
                      <a:pt x="281" y="123"/>
                    </a:lnTo>
                    <a:lnTo>
                      <a:pt x="264" y="122"/>
                    </a:lnTo>
                    <a:lnTo>
                      <a:pt x="256" y="122"/>
                    </a:lnTo>
                    <a:lnTo>
                      <a:pt x="249" y="121"/>
                    </a:lnTo>
                    <a:lnTo>
                      <a:pt x="242" y="118"/>
                    </a:lnTo>
                    <a:lnTo>
                      <a:pt x="236" y="116"/>
                    </a:lnTo>
                    <a:lnTo>
                      <a:pt x="230" y="113"/>
                    </a:lnTo>
                    <a:lnTo>
                      <a:pt x="226" y="110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1" y="98"/>
                    </a:lnTo>
                    <a:lnTo>
                      <a:pt x="221" y="98"/>
                    </a:lnTo>
                    <a:lnTo>
                      <a:pt x="207" y="101"/>
                    </a:lnTo>
                    <a:lnTo>
                      <a:pt x="195" y="100"/>
                    </a:lnTo>
                    <a:lnTo>
                      <a:pt x="190" y="98"/>
                    </a:lnTo>
                    <a:lnTo>
                      <a:pt x="185" y="97"/>
                    </a:lnTo>
                    <a:lnTo>
                      <a:pt x="182" y="96"/>
                    </a:lnTo>
                    <a:lnTo>
                      <a:pt x="178" y="94"/>
                    </a:lnTo>
                    <a:lnTo>
                      <a:pt x="176" y="91"/>
                    </a:lnTo>
                    <a:lnTo>
                      <a:pt x="175" y="89"/>
                    </a:lnTo>
                    <a:lnTo>
                      <a:pt x="173" y="85"/>
                    </a:lnTo>
                    <a:lnTo>
                      <a:pt x="173" y="82"/>
                    </a:lnTo>
                    <a:lnTo>
                      <a:pt x="173" y="79"/>
                    </a:lnTo>
                    <a:lnTo>
                      <a:pt x="176" y="74"/>
                    </a:lnTo>
                    <a:lnTo>
                      <a:pt x="178" y="71"/>
                    </a:lnTo>
                    <a:lnTo>
                      <a:pt x="182" y="68"/>
                    </a:lnTo>
                    <a:lnTo>
                      <a:pt x="185" y="63"/>
                    </a:lnTo>
                    <a:lnTo>
                      <a:pt x="188" y="60"/>
                    </a:lnTo>
                    <a:lnTo>
                      <a:pt x="189" y="55"/>
                    </a:lnTo>
                    <a:lnTo>
                      <a:pt x="189" y="51"/>
                    </a:lnTo>
                    <a:lnTo>
                      <a:pt x="188" y="43"/>
                    </a:lnTo>
                    <a:lnTo>
                      <a:pt x="184" y="34"/>
                    </a:lnTo>
                    <a:lnTo>
                      <a:pt x="175" y="18"/>
                    </a:lnTo>
                    <a:lnTo>
                      <a:pt x="166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57" y="6"/>
                    </a:lnTo>
                    <a:lnTo>
                      <a:pt x="153" y="11"/>
                    </a:lnTo>
                    <a:lnTo>
                      <a:pt x="150" y="17"/>
                    </a:lnTo>
                    <a:lnTo>
                      <a:pt x="148" y="23"/>
                    </a:lnTo>
                    <a:lnTo>
                      <a:pt x="148" y="30"/>
                    </a:lnTo>
                    <a:lnTo>
                      <a:pt x="148" y="37"/>
                    </a:lnTo>
                    <a:lnTo>
                      <a:pt x="151" y="44"/>
                    </a:lnTo>
                    <a:lnTo>
                      <a:pt x="152" y="51"/>
                    </a:lnTo>
                    <a:lnTo>
                      <a:pt x="156" y="66"/>
                    </a:lnTo>
                    <a:lnTo>
                      <a:pt x="158" y="82"/>
                    </a:lnTo>
                    <a:lnTo>
                      <a:pt x="158" y="90"/>
                    </a:lnTo>
                    <a:lnTo>
                      <a:pt x="157" y="97"/>
                    </a:lnTo>
                    <a:lnTo>
                      <a:pt x="154" y="105"/>
                    </a:lnTo>
                    <a:lnTo>
                      <a:pt x="151" y="112"/>
                    </a:lnTo>
                    <a:lnTo>
                      <a:pt x="147" y="117"/>
                    </a:lnTo>
                    <a:lnTo>
                      <a:pt x="144" y="124"/>
                    </a:lnTo>
                    <a:lnTo>
                      <a:pt x="141" y="132"/>
                    </a:lnTo>
                    <a:lnTo>
                      <a:pt x="140" y="138"/>
                    </a:lnTo>
                    <a:lnTo>
                      <a:pt x="138" y="154"/>
                    </a:lnTo>
                    <a:lnTo>
                      <a:pt x="138" y="169"/>
                    </a:lnTo>
                    <a:lnTo>
                      <a:pt x="136" y="182"/>
                    </a:lnTo>
                    <a:lnTo>
                      <a:pt x="134" y="195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9" name="Freeform 104"/>
              <p:cNvSpPr>
                <a:spLocks/>
              </p:cNvSpPr>
              <p:nvPr/>
            </p:nvSpPr>
            <p:spPr bwMode="auto">
              <a:xfrm>
                <a:off x="5712714" y="1737131"/>
                <a:ext cx="0" cy="164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0" name="Freeform 105"/>
              <p:cNvSpPr>
                <a:spLocks/>
              </p:cNvSpPr>
              <p:nvPr/>
            </p:nvSpPr>
            <p:spPr bwMode="auto">
              <a:xfrm>
                <a:off x="5712714" y="1740421"/>
                <a:ext cx="1599" cy="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1" name="Rectangle 106"/>
              <p:cNvSpPr>
                <a:spLocks noChangeArrowheads="1"/>
              </p:cNvSpPr>
              <p:nvPr/>
            </p:nvSpPr>
            <p:spPr bwMode="auto">
              <a:xfrm>
                <a:off x="5712714" y="1742066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2" name="Rectangle 107"/>
              <p:cNvSpPr>
                <a:spLocks noChangeArrowheads="1"/>
              </p:cNvSpPr>
              <p:nvPr/>
            </p:nvSpPr>
            <p:spPr bwMode="auto">
              <a:xfrm>
                <a:off x="5714313" y="1745356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3" name="Rectangle 108"/>
              <p:cNvSpPr>
                <a:spLocks noChangeArrowheads="1"/>
              </p:cNvSpPr>
              <p:nvPr/>
            </p:nvSpPr>
            <p:spPr bwMode="auto">
              <a:xfrm>
                <a:off x="5714313" y="1750291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4" name="Freeform 109"/>
              <p:cNvSpPr>
                <a:spLocks/>
              </p:cNvSpPr>
              <p:nvPr/>
            </p:nvSpPr>
            <p:spPr bwMode="auto">
              <a:xfrm>
                <a:off x="5658347" y="1806224"/>
                <a:ext cx="0" cy="1645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5" name="Rectangle 110"/>
              <p:cNvSpPr>
                <a:spLocks noChangeArrowheads="1"/>
              </p:cNvSpPr>
              <p:nvPr/>
            </p:nvSpPr>
            <p:spPr bwMode="auto">
              <a:xfrm>
                <a:off x="5655149" y="1806224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6" name="Freeform 111"/>
              <p:cNvSpPr>
                <a:spLocks/>
              </p:cNvSpPr>
              <p:nvPr/>
            </p:nvSpPr>
            <p:spPr bwMode="auto">
              <a:xfrm>
                <a:off x="5650352" y="1807869"/>
                <a:ext cx="3198" cy="1645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7" name="Rectangle 112"/>
              <p:cNvSpPr>
                <a:spLocks noChangeArrowheads="1"/>
              </p:cNvSpPr>
              <p:nvPr/>
            </p:nvSpPr>
            <p:spPr bwMode="auto">
              <a:xfrm>
                <a:off x="5650352" y="1807869"/>
                <a:ext cx="3198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8" name="Rectangle 113"/>
              <p:cNvSpPr>
                <a:spLocks noChangeArrowheads="1"/>
              </p:cNvSpPr>
              <p:nvPr/>
            </p:nvSpPr>
            <p:spPr bwMode="auto">
              <a:xfrm>
                <a:off x="5650352" y="1807869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9" name="Rectangle 114"/>
              <p:cNvSpPr>
                <a:spLocks noChangeArrowheads="1"/>
              </p:cNvSpPr>
              <p:nvPr/>
            </p:nvSpPr>
            <p:spPr bwMode="auto">
              <a:xfrm>
                <a:off x="5648753" y="1807869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0" name="Rectangle 115"/>
              <p:cNvSpPr>
                <a:spLocks noChangeArrowheads="1"/>
              </p:cNvSpPr>
              <p:nvPr/>
            </p:nvSpPr>
            <p:spPr bwMode="auto">
              <a:xfrm>
                <a:off x="5647154" y="1807869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1" name="Rectangle 116"/>
              <p:cNvSpPr>
                <a:spLocks noChangeArrowheads="1"/>
              </p:cNvSpPr>
              <p:nvPr/>
            </p:nvSpPr>
            <p:spPr bwMode="auto">
              <a:xfrm>
                <a:off x="5645555" y="1806224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2" name="Freeform 117"/>
              <p:cNvSpPr>
                <a:spLocks/>
              </p:cNvSpPr>
              <p:nvPr/>
            </p:nvSpPr>
            <p:spPr bwMode="auto">
              <a:xfrm>
                <a:off x="5643956" y="1806224"/>
                <a:ext cx="0" cy="1645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3" name="Freeform 118"/>
              <p:cNvSpPr>
                <a:spLocks/>
              </p:cNvSpPr>
              <p:nvPr/>
            </p:nvSpPr>
            <p:spPr bwMode="auto">
              <a:xfrm>
                <a:off x="5640758" y="1804579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4" name="Freeform 119"/>
              <p:cNvSpPr>
                <a:spLocks/>
              </p:cNvSpPr>
              <p:nvPr/>
            </p:nvSpPr>
            <p:spPr bwMode="auto">
              <a:xfrm>
                <a:off x="5635961" y="1804579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5" name="Freeform 120"/>
              <p:cNvSpPr>
                <a:spLocks/>
              </p:cNvSpPr>
              <p:nvPr/>
            </p:nvSpPr>
            <p:spPr bwMode="auto">
              <a:xfrm>
                <a:off x="5634362" y="1802934"/>
                <a:ext cx="0" cy="1645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6" name="Rectangle 121"/>
              <p:cNvSpPr>
                <a:spLocks noChangeArrowheads="1"/>
              </p:cNvSpPr>
              <p:nvPr/>
            </p:nvSpPr>
            <p:spPr bwMode="auto">
              <a:xfrm>
                <a:off x="5632763" y="1802934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7" name="Rectangle 122"/>
              <p:cNvSpPr>
                <a:spLocks noChangeArrowheads="1"/>
              </p:cNvSpPr>
              <p:nvPr/>
            </p:nvSpPr>
            <p:spPr bwMode="auto">
              <a:xfrm>
                <a:off x="5631164" y="1802934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8" name="Freeform 123"/>
              <p:cNvSpPr>
                <a:spLocks/>
              </p:cNvSpPr>
              <p:nvPr/>
            </p:nvSpPr>
            <p:spPr bwMode="auto">
              <a:xfrm>
                <a:off x="5704718" y="1722325"/>
                <a:ext cx="7995" cy="14806"/>
              </a:xfrm>
              <a:custGeom>
                <a:avLst/>
                <a:gdLst>
                  <a:gd name="T0" fmla="*/ 0 w 6"/>
                  <a:gd name="T1" fmla="*/ 0 h 11"/>
                  <a:gd name="T2" fmla="*/ 2 w 6"/>
                  <a:gd name="T3" fmla="*/ 5 h 11"/>
                  <a:gd name="T4" fmla="*/ 6 w 6"/>
                  <a:gd name="T5" fmla="*/ 11 h 11"/>
                  <a:gd name="T6" fmla="*/ 2 w 6"/>
                  <a:gd name="T7" fmla="*/ 5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2" y="5"/>
                    </a:lnTo>
                    <a:lnTo>
                      <a:pt x="6" y="11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9" name="Rectangle 124"/>
              <p:cNvSpPr>
                <a:spLocks noChangeArrowheads="1"/>
              </p:cNvSpPr>
              <p:nvPr/>
            </p:nvSpPr>
            <p:spPr bwMode="auto">
              <a:xfrm>
                <a:off x="5712714" y="1740421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0" name="Freeform 125"/>
              <p:cNvSpPr>
                <a:spLocks/>
              </p:cNvSpPr>
              <p:nvPr/>
            </p:nvSpPr>
            <p:spPr bwMode="auto">
              <a:xfrm>
                <a:off x="5714313" y="1745356"/>
                <a:ext cx="1599" cy="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1" name="Rectangle 126"/>
              <p:cNvSpPr>
                <a:spLocks noChangeArrowheads="1"/>
              </p:cNvSpPr>
              <p:nvPr/>
            </p:nvSpPr>
            <p:spPr bwMode="auto">
              <a:xfrm>
                <a:off x="5714313" y="1748646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2" name="Freeform 127"/>
              <p:cNvSpPr>
                <a:spLocks/>
              </p:cNvSpPr>
              <p:nvPr/>
            </p:nvSpPr>
            <p:spPr bwMode="auto">
              <a:xfrm>
                <a:off x="5661545" y="1804579"/>
                <a:ext cx="1599" cy="1645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3" name="Freeform 128"/>
              <p:cNvSpPr>
                <a:spLocks/>
              </p:cNvSpPr>
              <p:nvPr/>
            </p:nvSpPr>
            <p:spPr bwMode="auto">
              <a:xfrm>
                <a:off x="5656748" y="1806224"/>
                <a:ext cx="1599" cy="1645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4" name="Rectangle 129"/>
              <p:cNvSpPr>
                <a:spLocks noChangeArrowheads="1"/>
              </p:cNvSpPr>
              <p:nvPr/>
            </p:nvSpPr>
            <p:spPr bwMode="auto">
              <a:xfrm>
                <a:off x="5656748" y="1806224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5" name="Rectangle 130"/>
              <p:cNvSpPr>
                <a:spLocks noChangeArrowheads="1"/>
              </p:cNvSpPr>
              <p:nvPr/>
            </p:nvSpPr>
            <p:spPr bwMode="auto">
              <a:xfrm>
                <a:off x="5653550" y="1806224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6" name="Rectangle 131"/>
              <p:cNvSpPr>
                <a:spLocks noChangeArrowheads="1"/>
              </p:cNvSpPr>
              <p:nvPr/>
            </p:nvSpPr>
            <p:spPr bwMode="auto">
              <a:xfrm>
                <a:off x="5653550" y="1806224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7" name="Rectangle 132"/>
              <p:cNvSpPr>
                <a:spLocks noChangeArrowheads="1"/>
              </p:cNvSpPr>
              <p:nvPr/>
            </p:nvSpPr>
            <p:spPr bwMode="auto">
              <a:xfrm>
                <a:off x="5650352" y="1807869"/>
                <a:ext cx="3198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8" name="Rectangle 133"/>
              <p:cNvSpPr>
                <a:spLocks noChangeArrowheads="1"/>
              </p:cNvSpPr>
              <p:nvPr/>
            </p:nvSpPr>
            <p:spPr bwMode="auto">
              <a:xfrm>
                <a:off x="5650352" y="1807869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9" name="Rectangle 134"/>
              <p:cNvSpPr>
                <a:spLocks noChangeArrowheads="1"/>
              </p:cNvSpPr>
              <p:nvPr/>
            </p:nvSpPr>
            <p:spPr bwMode="auto">
              <a:xfrm>
                <a:off x="5648753" y="1807869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0" name="Freeform 135"/>
              <p:cNvSpPr>
                <a:spLocks/>
              </p:cNvSpPr>
              <p:nvPr/>
            </p:nvSpPr>
            <p:spPr bwMode="auto">
              <a:xfrm>
                <a:off x="5647154" y="1807869"/>
                <a:ext cx="1599" cy="1645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1" name="Rectangle 136"/>
              <p:cNvSpPr>
                <a:spLocks noChangeArrowheads="1"/>
              </p:cNvSpPr>
              <p:nvPr/>
            </p:nvSpPr>
            <p:spPr bwMode="auto">
              <a:xfrm>
                <a:off x="5647154" y="1807869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2" name="Freeform 137"/>
              <p:cNvSpPr>
                <a:spLocks/>
              </p:cNvSpPr>
              <p:nvPr/>
            </p:nvSpPr>
            <p:spPr bwMode="auto">
              <a:xfrm>
                <a:off x="5643956" y="1806224"/>
                <a:ext cx="1599" cy="1645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3" name="Freeform 138"/>
              <p:cNvSpPr>
                <a:spLocks/>
              </p:cNvSpPr>
              <p:nvPr/>
            </p:nvSpPr>
            <p:spPr bwMode="auto">
              <a:xfrm>
                <a:off x="5642357" y="1804579"/>
                <a:ext cx="1599" cy="164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4" name="Freeform 139"/>
              <p:cNvSpPr>
                <a:spLocks/>
              </p:cNvSpPr>
              <p:nvPr/>
            </p:nvSpPr>
            <p:spPr bwMode="auto">
              <a:xfrm>
                <a:off x="5640758" y="1804579"/>
                <a:ext cx="1599" cy="1645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5" name="Freeform 140"/>
              <p:cNvSpPr>
                <a:spLocks/>
              </p:cNvSpPr>
              <p:nvPr/>
            </p:nvSpPr>
            <p:spPr bwMode="auto">
              <a:xfrm>
                <a:off x="5637560" y="1804579"/>
                <a:ext cx="3198" cy="1645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6" name="Rectangle 141"/>
              <p:cNvSpPr>
                <a:spLocks noChangeArrowheads="1"/>
              </p:cNvSpPr>
              <p:nvPr/>
            </p:nvSpPr>
            <p:spPr bwMode="auto">
              <a:xfrm>
                <a:off x="5635961" y="1804579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7" name="Freeform 142"/>
              <p:cNvSpPr>
                <a:spLocks/>
              </p:cNvSpPr>
              <p:nvPr/>
            </p:nvSpPr>
            <p:spPr bwMode="auto">
              <a:xfrm>
                <a:off x="5634362" y="1804579"/>
                <a:ext cx="1599" cy="1645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8" name="Rectangle 143"/>
              <p:cNvSpPr>
                <a:spLocks noChangeArrowheads="1"/>
              </p:cNvSpPr>
              <p:nvPr/>
            </p:nvSpPr>
            <p:spPr bwMode="auto">
              <a:xfrm>
                <a:off x="5634362" y="1802934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9" name="Rectangle 144"/>
              <p:cNvSpPr>
                <a:spLocks noChangeArrowheads="1"/>
              </p:cNvSpPr>
              <p:nvPr/>
            </p:nvSpPr>
            <p:spPr bwMode="auto">
              <a:xfrm>
                <a:off x="5634362" y="1802934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0" name="Rectangle 145"/>
              <p:cNvSpPr>
                <a:spLocks noChangeArrowheads="1"/>
              </p:cNvSpPr>
              <p:nvPr/>
            </p:nvSpPr>
            <p:spPr bwMode="auto">
              <a:xfrm>
                <a:off x="5632763" y="1802934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1" name="Freeform 146"/>
              <p:cNvSpPr>
                <a:spLocks/>
              </p:cNvSpPr>
              <p:nvPr/>
            </p:nvSpPr>
            <p:spPr bwMode="auto">
              <a:xfrm>
                <a:off x="5260193" y="2301390"/>
                <a:ext cx="490897" cy="536293"/>
              </a:xfrm>
              <a:custGeom>
                <a:avLst/>
                <a:gdLst>
                  <a:gd name="T0" fmla="*/ 50 w 398"/>
                  <a:gd name="T1" fmla="*/ 30 h 412"/>
                  <a:gd name="T2" fmla="*/ 56 w 398"/>
                  <a:gd name="T3" fmla="*/ 60 h 412"/>
                  <a:gd name="T4" fmla="*/ 46 w 398"/>
                  <a:gd name="T5" fmla="*/ 79 h 412"/>
                  <a:gd name="T6" fmla="*/ 28 w 398"/>
                  <a:gd name="T7" fmla="*/ 100 h 412"/>
                  <a:gd name="T8" fmla="*/ 33 w 398"/>
                  <a:gd name="T9" fmla="*/ 159 h 412"/>
                  <a:gd name="T10" fmla="*/ 29 w 398"/>
                  <a:gd name="T11" fmla="*/ 182 h 412"/>
                  <a:gd name="T12" fmla="*/ 15 w 398"/>
                  <a:gd name="T13" fmla="*/ 203 h 412"/>
                  <a:gd name="T14" fmla="*/ 7 w 398"/>
                  <a:gd name="T15" fmla="*/ 234 h 412"/>
                  <a:gd name="T16" fmla="*/ 7 w 398"/>
                  <a:gd name="T17" fmla="*/ 275 h 412"/>
                  <a:gd name="T18" fmla="*/ 0 w 398"/>
                  <a:gd name="T19" fmla="*/ 306 h 412"/>
                  <a:gd name="T20" fmla="*/ 10 w 398"/>
                  <a:gd name="T21" fmla="*/ 304 h 412"/>
                  <a:gd name="T22" fmla="*/ 23 w 398"/>
                  <a:gd name="T23" fmla="*/ 304 h 412"/>
                  <a:gd name="T24" fmla="*/ 43 w 398"/>
                  <a:gd name="T25" fmla="*/ 317 h 412"/>
                  <a:gd name="T26" fmla="*/ 77 w 398"/>
                  <a:gd name="T27" fmla="*/ 315 h 412"/>
                  <a:gd name="T28" fmla="*/ 84 w 398"/>
                  <a:gd name="T29" fmla="*/ 325 h 412"/>
                  <a:gd name="T30" fmla="*/ 76 w 398"/>
                  <a:gd name="T31" fmla="*/ 364 h 412"/>
                  <a:gd name="T32" fmla="*/ 72 w 398"/>
                  <a:gd name="T33" fmla="*/ 392 h 412"/>
                  <a:gd name="T34" fmla="*/ 106 w 398"/>
                  <a:gd name="T35" fmla="*/ 410 h 412"/>
                  <a:gd name="T36" fmla="*/ 119 w 398"/>
                  <a:gd name="T37" fmla="*/ 410 h 412"/>
                  <a:gd name="T38" fmla="*/ 126 w 398"/>
                  <a:gd name="T39" fmla="*/ 385 h 412"/>
                  <a:gd name="T40" fmla="*/ 152 w 398"/>
                  <a:gd name="T41" fmla="*/ 333 h 412"/>
                  <a:gd name="T42" fmla="*/ 165 w 398"/>
                  <a:gd name="T43" fmla="*/ 302 h 412"/>
                  <a:gd name="T44" fmla="*/ 177 w 398"/>
                  <a:gd name="T45" fmla="*/ 306 h 412"/>
                  <a:gd name="T46" fmla="*/ 191 w 398"/>
                  <a:gd name="T47" fmla="*/ 326 h 412"/>
                  <a:gd name="T48" fmla="*/ 213 w 398"/>
                  <a:gd name="T49" fmla="*/ 333 h 412"/>
                  <a:gd name="T50" fmla="*/ 243 w 398"/>
                  <a:gd name="T51" fmla="*/ 327 h 412"/>
                  <a:gd name="T52" fmla="*/ 253 w 398"/>
                  <a:gd name="T53" fmla="*/ 304 h 412"/>
                  <a:gd name="T54" fmla="*/ 253 w 398"/>
                  <a:gd name="T55" fmla="*/ 264 h 412"/>
                  <a:gd name="T56" fmla="*/ 260 w 398"/>
                  <a:gd name="T57" fmla="*/ 253 h 412"/>
                  <a:gd name="T58" fmla="*/ 273 w 398"/>
                  <a:gd name="T59" fmla="*/ 257 h 412"/>
                  <a:gd name="T60" fmla="*/ 294 w 398"/>
                  <a:gd name="T61" fmla="*/ 286 h 412"/>
                  <a:gd name="T62" fmla="*/ 316 w 398"/>
                  <a:gd name="T63" fmla="*/ 300 h 412"/>
                  <a:gd name="T64" fmla="*/ 360 w 398"/>
                  <a:gd name="T65" fmla="*/ 301 h 412"/>
                  <a:gd name="T66" fmla="*/ 384 w 398"/>
                  <a:gd name="T67" fmla="*/ 306 h 412"/>
                  <a:gd name="T68" fmla="*/ 396 w 398"/>
                  <a:gd name="T69" fmla="*/ 245 h 412"/>
                  <a:gd name="T70" fmla="*/ 394 w 398"/>
                  <a:gd name="T71" fmla="*/ 217 h 412"/>
                  <a:gd name="T72" fmla="*/ 382 w 398"/>
                  <a:gd name="T73" fmla="*/ 223 h 412"/>
                  <a:gd name="T74" fmla="*/ 347 w 398"/>
                  <a:gd name="T75" fmla="*/ 202 h 412"/>
                  <a:gd name="T76" fmla="*/ 311 w 398"/>
                  <a:gd name="T77" fmla="*/ 182 h 412"/>
                  <a:gd name="T78" fmla="*/ 308 w 398"/>
                  <a:gd name="T79" fmla="*/ 134 h 412"/>
                  <a:gd name="T80" fmla="*/ 294 w 398"/>
                  <a:gd name="T81" fmla="*/ 111 h 412"/>
                  <a:gd name="T82" fmla="*/ 287 w 398"/>
                  <a:gd name="T83" fmla="*/ 85 h 412"/>
                  <a:gd name="T84" fmla="*/ 259 w 398"/>
                  <a:gd name="T85" fmla="*/ 59 h 412"/>
                  <a:gd name="T86" fmla="*/ 232 w 398"/>
                  <a:gd name="T87" fmla="*/ 52 h 412"/>
                  <a:gd name="T88" fmla="*/ 213 w 398"/>
                  <a:gd name="T89" fmla="*/ 72 h 412"/>
                  <a:gd name="T90" fmla="*/ 198 w 398"/>
                  <a:gd name="T91" fmla="*/ 90 h 412"/>
                  <a:gd name="T92" fmla="*/ 186 w 398"/>
                  <a:gd name="T93" fmla="*/ 79 h 412"/>
                  <a:gd name="T94" fmla="*/ 164 w 398"/>
                  <a:gd name="T95" fmla="*/ 60 h 412"/>
                  <a:gd name="T96" fmla="*/ 161 w 398"/>
                  <a:gd name="T97" fmla="*/ 51 h 412"/>
                  <a:gd name="T98" fmla="*/ 144 w 398"/>
                  <a:gd name="T99" fmla="*/ 37 h 412"/>
                  <a:gd name="T100" fmla="*/ 134 w 398"/>
                  <a:gd name="T101" fmla="*/ 12 h 412"/>
                  <a:gd name="T102" fmla="*/ 124 w 398"/>
                  <a:gd name="T103" fmla="*/ 1 h 412"/>
                  <a:gd name="T104" fmla="*/ 95 w 398"/>
                  <a:gd name="T105" fmla="*/ 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98" h="412">
                    <a:moveTo>
                      <a:pt x="52" y="5"/>
                    </a:moveTo>
                    <a:lnTo>
                      <a:pt x="51" y="13"/>
                    </a:lnTo>
                    <a:lnTo>
                      <a:pt x="51" y="21"/>
                    </a:lnTo>
                    <a:lnTo>
                      <a:pt x="50" y="30"/>
                    </a:lnTo>
                    <a:lnTo>
                      <a:pt x="50" y="39"/>
                    </a:lnTo>
                    <a:lnTo>
                      <a:pt x="52" y="47"/>
                    </a:lnTo>
                    <a:lnTo>
                      <a:pt x="54" y="56"/>
                    </a:lnTo>
                    <a:lnTo>
                      <a:pt x="56" y="60"/>
                    </a:lnTo>
                    <a:lnTo>
                      <a:pt x="56" y="65"/>
                    </a:lnTo>
                    <a:lnTo>
                      <a:pt x="56" y="68"/>
                    </a:lnTo>
                    <a:lnTo>
                      <a:pt x="54" y="72"/>
                    </a:lnTo>
                    <a:lnTo>
                      <a:pt x="46" y="79"/>
                    </a:lnTo>
                    <a:lnTo>
                      <a:pt x="37" y="87"/>
                    </a:lnTo>
                    <a:lnTo>
                      <a:pt x="33" y="90"/>
                    </a:lnTo>
                    <a:lnTo>
                      <a:pt x="29" y="95"/>
                    </a:lnTo>
                    <a:lnTo>
                      <a:pt x="28" y="100"/>
                    </a:lnTo>
                    <a:lnTo>
                      <a:pt x="27" y="106"/>
                    </a:lnTo>
                    <a:lnTo>
                      <a:pt x="28" y="123"/>
                    </a:lnTo>
                    <a:lnTo>
                      <a:pt x="32" y="147"/>
                    </a:lnTo>
                    <a:lnTo>
                      <a:pt x="33" y="159"/>
                    </a:lnTo>
                    <a:lnTo>
                      <a:pt x="33" y="170"/>
                    </a:lnTo>
                    <a:lnTo>
                      <a:pt x="32" y="174"/>
                    </a:lnTo>
                    <a:lnTo>
                      <a:pt x="31" y="179"/>
                    </a:lnTo>
                    <a:lnTo>
                      <a:pt x="29" y="182"/>
                    </a:lnTo>
                    <a:lnTo>
                      <a:pt x="28" y="184"/>
                    </a:lnTo>
                    <a:lnTo>
                      <a:pt x="22" y="190"/>
                    </a:lnTo>
                    <a:lnTo>
                      <a:pt x="19" y="196"/>
                    </a:lnTo>
                    <a:lnTo>
                      <a:pt x="15" y="203"/>
                    </a:lnTo>
                    <a:lnTo>
                      <a:pt x="11" y="211"/>
                    </a:lnTo>
                    <a:lnTo>
                      <a:pt x="10" y="218"/>
                    </a:lnTo>
                    <a:lnTo>
                      <a:pt x="8" y="226"/>
                    </a:lnTo>
                    <a:lnTo>
                      <a:pt x="7" y="234"/>
                    </a:lnTo>
                    <a:lnTo>
                      <a:pt x="7" y="242"/>
                    </a:lnTo>
                    <a:lnTo>
                      <a:pt x="8" y="256"/>
                    </a:lnTo>
                    <a:lnTo>
                      <a:pt x="8" y="266"/>
                    </a:lnTo>
                    <a:lnTo>
                      <a:pt x="7" y="275"/>
                    </a:lnTo>
                    <a:lnTo>
                      <a:pt x="2" y="290"/>
                    </a:lnTo>
                    <a:lnTo>
                      <a:pt x="0" y="299"/>
                    </a:lnTo>
                    <a:lnTo>
                      <a:pt x="0" y="305"/>
                    </a:lnTo>
                    <a:lnTo>
                      <a:pt x="0" y="306"/>
                    </a:lnTo>
                    <a:lnTo>
                      <a:pt x="1" y="306"/>
                    </a:lnTo>
                    <a:lnTo>
                      <a:pt x="3" y="306"/>
                    </a:lnTo>
                    <a:lnTo>
                      <a:pt x="5" y="306"/>
                    </a:lnTo>
                    <a:lnTo>
                      <a:pt x="10" y="304"/>
                    </a:lnTo>
                    <a:lnTo>
                      <a:pt x="15" y="302"/>
                    </a:lnTo>
                    <a:lnTo>
                      <a:pt x="19" y="302"/>
                    </a:lnTo>
                    <a:lnTo>
                      <a:pt x="21" y="302"/>
                    </a:lnTo>
                    <a:lnTo>
                      <a:pt x="23" y="304"/>
                    </a:lnTo>
                    <a:lnTo>
                      <a:pt x="26" y="306"/>
                    </a:lnTo>
                    <a:lnTo>
                      <a:pt x="33" y="311"/>
                    </a:lnTo>
                    <a:lnTo>
                      <a:pt x="38" y="315"/>
                    </a:lnTo>
                    <a:lnTo>
                      <a:pt x="43" y="317"/>
                    </a:lnTo>
                    <a:lnTo>
                      <a:pt x="47" y="317"/>
                    </a:lnTo>
                    <a:lnTo>
                      <a:pt x="58" y="316"/>
                    </a:lnTo>
                    <a:lnTo>
                      <a:pt x="74" y="313"/>
                    </a:lnTo>
                    <a:lnTo>
                      <a:pt x="77" y="315"/>
                    </a:lnTo>
                    <a:lnTo>
                      <a:pt x="80" y="316"/>
                    </a:lnTo>
                    <a:lnTo>
                      <a:pt x="82" y="317"/>
                    </a:lnTo>
                    <a:lnTo>
                      <a:pt x="83" y="319"/>
                    </a:lnTo>
                    <a:lnTo>
                      <a:pt x="84" y="325"/>
                    </a:lnTo>
                    <a:lnTo>
                      <a:pt x="84" y="331"/>
                    </a:lnTo>
                    <a:lnTo>
                      <a:pt x="81" y="345"/>
                    </a:lnTo>
                    <a:lnTo>
                      <a:pt x="77" y="355"/>
                    </a:lnTo>
                    <a:lnTo>
                      <a:pt x="76" y="364"/>
                    </a:lnTo>
                    <a:lnTo>
                      <a:pt x="72" y="376"/>
                    </a:lnTo>
                    <a:lnTo>
                      <a:pt x="71" y="383"/>
                    </a:lnTo>
                    <a:lnTo>
                      <a:pt x="71" y="389"/>
                    </a:lnTo>
                    <a:lnTo>
                      <a:pt x="72" y="392"/>
                    </a:lnTo>
                    <a:lnTo>
                      <a:pt x="75" y="394"/>
                    </a:lnTo>
                    <a:lnTo>
                      <a:pt x="83" y="399"/>
                    </a:lnTo>
                    <a:lnTo>
                      <a:pt x="97" y="406"/>
                    </a:lnTo>
                    <a:lnTo>
                      <a:pt x="106" y="410"/>
                    </a:lnTo>
                    <a:lnTo>
                      <a:pt x="113" y="412"/>
                    </a:lnTo>
                    <a:lnTo>
                      <a:pt x="115" y="412"/>
                    </a:lnTo>
                    <a:lnTo>
                      <a:pt x="118" y="411"/>
                    </a:lnTo>
                    <a:lnTo>
                      <a:pt x="119" y="410"/>
                    </a:lnTo>
                    <a:lnTo>
                      <a:pt x="119" y="407"/>
                    </a:lnTo>
                    <a:lnTo>
                      <a:pt x="120" y="400"/>
                    </a:lnTo>
                    <a:lnTo>
                      <a:pt x="123" y="392"/>
                    </a:lnTo>
                    <a:lnTo>
                      <a:pt x="126" y="385"/>
                    </a:lnTo>
                    <a:lnTo>
                      <a:pt x="131" y="378"/>
                    </a:lnTo>
                    <a:lnTo>
                      <a:pt x="140" y="363"/>
                    </a:lnTo>
                    <a:lnTo>
                      <a:pt x="148" y="349"/>
                    </a:lnTo>
                    <a:lnTo>
                      <a:pt x="152" y="333"/>
                    </a:lnTo>
                    <a:lnTo>
                      <a:pt x="158" y="313"/>
                    </a:lnTo>
                    <a:lnTo>
                      <a:pt x="161" y="309"/>
                    </a:lnTo>
                    <a:lnTo>
                      <a:pt x="163" y="305"/>
                    </a:lnTo>
                    <a:lnTo>
                      <a:pt x="165" y="302"/>
                    </a:lnTo>
                    <a:lnTo>
                      <a:pt x="168" y="301"/>
                    </a:lnTo>
                    <a:lnTo>
                      <a:pt x="171" y="301"/>
                    </a:lnTo>
                    <a:lnTo>
                      <a:pt x="174" y="302"/>
                    </a:lnTo>
                    <a:lnTo>
                      <a:pt x="177" y="306"/>
                    </a:lnTo>
                    <a:lnTo>
                      <a:pt x="181" y="311"/>
                    </a:lnTo>
                    <a:lnTo>
                      <a:pt x="183" y="318"/>
                    </a:lnTo>
                    <a:lnTo>
                      <a:pt x="187" y="322"/>
                    </a:lnTo>
                    <a:lnTo>
                      <a:pt x="191" y="326"/>
                    </a:lnTo>
                    <a:lnTo>
                      <a:pt x="194" y="329"/>
                    </a:lnTo>
                    <a:lnTo>
                      <a:pt x="200" y="331"/>
                    </a:lnTo>
                    <a:lnTo>
                      <a:pt x="206" y="332"/>
                    </a:lnTo>
                    <a:lnTo>
                      <a:pt x="213" y="333"/>
                    </a:lnTo>
                    <a:lnTo>
                      <a:pt x="223" y="333"/>
                    </a:lnTo>
                    <a:lnTo>
                      <a:pt x="231" y="332"/>
                    </a:lnTo>
                    <a:lnTo>
                      <a:pt x="237" y="330"/>
                    </a:lnTo>
                    <a:lnTo>
                      <a:pt x="243" y="327"/>
                    </a:lnTo>
                    <a:lnTo>
                      <a:pt x="247" y="322"/>
                    </a:lnTo>
                    <a:lnTo>
                      <a:pt x="250" y="317"/>
                    </a:lnTo>
                    <a:lnTo>
                      <a:pt x="251" y="310"/>
                    </a:lnTo>
                    <a:lnTo>
                      <a:pt x="253" y="304"/>
                    </a:lnTo>
                    <a:lnTo>
                      <a:pt x="253" y="297"/>
                    </a:lnTo>
                    <a:lnTo>
                      <a:pt x="253" y="286"/>
                    </a:lnTo>
                    <a:lnTo>
                      <a:pt x="253" y="270"/>
                    </a:lnTo>
                    <a:lnTo>
                      <a:pt x="253" y="264"/>
                    </a:lnTo>
                    <a:lnTo>
                      <a:pt x="255" y="258"/>
                    </a:lnTo>
                    <a:lnTo>
                      <a:pt x="256" y="256"/>
                    </a:lnTo>
                    <a:lnTo>
                      <a:pt x="257" y="254"/>
                    </a:lnTo>
                    <a:lnTo>
                      <a:pt x="260" y="253"/>
                    </a:lnTo>
                    <a:lnTo>
                      <a:pt x="262" y="253"/>
                    </a:lnTo>
                    <a:lnTo>
                      <a:pt x="266" y="254"/>
                    </a:lnTo>
                    <a:lnTo>
                      <a:pt x="269" y="255"/>
                    </a:lnTo>
                    <a:lnTo>
                      <a:pt x="273" y="257"/>
                    </a:lnTo>
                    <a:lnTo>
                      <a:pt x="277" y="260"/>
                    </a:lnTo>
                    <a:lnTo>
                      <a:pt x="282" y="268"/>
                    </a:lnTo>
                    <a:lnTo>
                      <a:pt x="288" y="277"/>
                    </a:lnTo>
                    <a:lnTo>
                      <a:pt x="294" y="286"/>
                    </a:lnTo>
                    <a:lnTo>
                      <a:pt x="302" y="294"/>
                    </a:lnTo>
                    <a:lnTo>
                      <a:pt x="306" y="296"/>
                    </a:lnTo>
                    <a:lnTo>
                      <a:pt x="310" y="298"/>
                    </a:lnTo>
                    <a:lnTo>
                      <a:pt x="316" y="300"/>
                    </a:lnTo>
                    <a:lnTo>
                      <a:pt x="321" y="300"/>
                    </a:lnTo>
                    <a:lnTo>
                      <a:pt x="339" y="300"/>
                    </a:lnTo>
                    <a:lnTo>
                      <a:pt x="353" y="301"/>
                    </a:lnTo>
                    <a:lnTo>
                      <a:pt x="360" y="301"/>
                    </a:lnTo>
                    <a:lnTo>
                      <a:pt x="367" y="304"/>
                    </a:lnTo>
                    <a:lnTo>
                      <a:pt x="374" y="305"/>
                    </a:lnTo>
                    <a:lnTo>
                      <a:pt x="382" y="308"/>
                    </a:lnTo>
                    <a:lnTo>
                      <a:pt x="384" y="306"/>
                    </a:lnTo>
                    <a:lnTo>
                      <a:pt x="386" y="299"/>
                    </a:lnTo>
                    <a:lnTo>
                      <a:pt x="389" y="288"/>
                    </a:lnTo>
                    <a:lnTo>
                      <a:pt x="392" y="274"/>
                    </a:lnTo>
                    <a:lnTo>
                      <a:pt x="396" y="245"/>
                    </a:lnTo>
                    <a:lnTo>
                      <a:pt x="398" y="221"/>
                    </a:lnTo>
                    <a:lnTo>
                      <a:pt x="398" y="217"/>
                    </a:lnTo>
                    <a:lnTo>
                      <a:pt x="398" y="214"/>
                    </a:lnTo>
                    <a:lnTo>
                      <a:pt x="394" y="217"/>
                    </a:lnTo>
                    <a:lnTo>
                      <a:pt x="390" y="222"/>
                    </a:lnTo>
                    <a:lnTo>
                      <a:pt x="388" y="223"/>
                    </a:lnTo>
                    <a:lnTo>
                      <a:pt x="384" y="224"/>
                    </a:lnTo>
                    <a:lnTo>
                      <a:pt x="382" y="223"/>
                    </a:lnTo>
                    <a:lnTo>
                      <a:pt x="378" y="222"/>
                    </a:lnTo>
                    <a:lnTo>
                      <a:pt x="371" y="218"/>
                    </a:lnTo>
                    <a:lnTo>
                      <a:pt x="362" y="213"/>
                    </a:lnTo>
                    <a:lnTo>
                      <a:pt x="347" y="202"/>
                    </a:lnTo>
                    <a:lnTo>
                      <a:pt x="336" y="195"/>
                    </a:lnTo>
                    <a:lnTo>
                      <a:pt x="324" y="191"/>
                    </a:lnTo>
                    <a:lnTo>
                      <a:pt x="316" y="186"/>
                    </a:lnTo>
                    <a:lnTo>
                      <a:pt x="311" y="182"/>
                    </a:lnTo>
                    <a:lnTo>
                      <a:pt x="309" y="176"/>
                    </a:lnTo>
                    <a:lnTo>
                      <a:pt x="308" y="163"/>
                    </a:lnTo>
                    <a:lnTo>
                      <a:pt x="309" y="143"/>
                    </a:lnTo>
                    <a:lnTo>
                      <a:pt x="308" y="134"/>
                    </a:lnTo>
                    <a:lnTo>
                      <a:pt x="305" y="128"/>
                    </a:lnTo>
                    <a:lnTo>
                      <a:pt x="303" y="121"/>
                    </a:lnTo>
                    <a:lnTo>
                      <a:pt x="298" y="116"/>
                    </a:lnTo>
                    <a:lnTo>
                      <a:pt x="294" y="111"/>
                    </a:lnTo>
                    <a:lnTo>
                      <a:pt x="292" y="105"/>
                    </a:lnTo>
                    <a:lnTo>
                      <a:pt x="290" y="98"/>
                    </a:lnTo>
                    <a:lnTo>
                      <a:pt x="288" y="89"/>
                    </a:lnTo>
                    <a:lnTo>
                      <a:pt x="287" y="85"/>
                    </a:lnTo>
                    <a:lnTo>
                      <a:pt x="282" y="78"/>
                    </a:lnTo>
                    <a:lnTo>
                      <a:pt x="275" y="72"/>
                    </a:lnTo>
                    <a:lnTo>
                      <a:pt x="267" y="66"/>
                    </a:lnTo>
                    <a:lnTo>
                      <a:pt x="259" y="59"/>
                    </a:lnTo>
                    <a:lnTo>
                      <a:pt x="250" y="55"/>
                    </a:lnTo>
                    <a:lnTo>
                      <a:pt x="243" y="52"/>
                    </a:lnTo>
                    <a:lnTo>
                      <a:pt x="237" y="51"/>
                    </a:lnTo>
                    <a:lnTo>
                      <a:pt x="232" y="52"/>
                    </a:lnTo>
                    <a:lnTo>
                      <a:pt x="229" y="54"/>
                    </a:lnTo>
                    <a:lnTo>
                      <a:pt x="224" y="57"/>
                    </a:lnTo>
                    <a:lnTo>
                      <a:pt x="220" y="62"/>
                    </a:lnTo>
                    <a:lnTo>
                      <a:pt x="213" y="72"/>
                    </a:lnTo>
                    <a:lnTo>
                      <a:pt x="207" y="81"/>
                    </a:lnTo>
                    <a:lnTo>
                      <a:pt x="204" y="85"/>
                    </a:lnTo>
                    <a:lnTo>
                      <a:pt x="200" y="88"/>
                    </a:lnTo>
                    <a:lnTo>
                      <a:pt x="198" y="90"/>
                    </a:lnTo>
                    <a:lnTo>
                      <a:pt x="194" y="90"/>
                    </a:lnTo>
                    <a:lnTo>
                      <a:pt x="192" y="89"/>
                    </a:lnTo>
                    <a:lnTo>
                      <a:pt x="188" y="86"/>
                    </a:lnTo>
                    <a:lnTo>
                      <a:pt x="186" y="79"/>
                    </a:lnTo>
                    <a:lnTo>
                      <a:pt x="183" y="72"/>
                    </a:lnTo>
                    <a:lnTo>
                      <a:pt x="173" y="68"/>
                    </a:lnTo>
                    <a:lnTo>
                      <a:pt x="164" y="67"/>
                    </a:lnTo>
                    <a:lnTo>
                      <a:pt x="164" y="60"/>
                    </a:lnTo>
                    <a:lnTo>
                      <a:pt x="164" y="56"/>
                    </a:lnTo>
                    <a:lnTo>
                      <a:pt x="163" y="54"/>
                    </a:lnTo>
                    <a:lnTo>
                      <a:pt x="162" y="52"/>
                    </a:lnTo>
                    <a:lnTo>
                      <a:pt x="161" y="51"/>
                    </a:lnTo>
                    <a:lnTo>
                      <a:pt x="157" y="48"/>
                    </a:lnTo>
                    <a:lnTo>
                      <a:pt x="152" y="45"/>
                    </a:lnTo>
                    <a:lnTo>
                      <a:pt x="148" y="42"/>
                    </a:lnTo>
                    <a:lnTo>
                      <a:pt x="144" y="37"/>
                    </a:lnTo>
                    <a:lnTo>
                      <a:pt x="142" y="33"/>
                    </a:lnTo>
                    <a:lnTo>
                      <a:pt x="138" y="24"/>
                    </a:lnTo>
                    <a:lnTo>
                      <a:pt x="136" y="15"/>
                    </a:lnTo>
                    <a:lnTo>
                      <a:pt x="134" y="12"/>
                    </a:lnTo>
                    <a:lnTo>
                      <a:pt x="133" y="7"/>
                    </a:lnTo>
                    <a:lnTo>
                      <a:pt x="131" y="5"/>
                    </a:lnTo>
                    <a:lnTo>
                      <a:pt x="128" y="2"/>
                    </a:lnTo>
                    <a:lnTo>
                      <a:pt x="124" y="1"/>
                    </a:lnTo>
                    <a:lnTo>
                      <a:pt x="119" y="0"/>
                    </a:lnTo>
                    <a:lnTo>
                      <a:pt x="113" y="0"/>
                    </a:lnTo>
                    <a:lnTo>
                      <a:pt x="106" y="1"/>
                    </a:lnTo>
                    <a:lnTo>
                      <a:pt x="95" y="2"/>
                    </a:lnTo>
                    <a:lnTo>
                      <a:pt x="81" y="3"/>
                    </a:lnTo>
                    <a:lnTo>
                      <a:pt x="64" y="4"/>
                    </a:lnTo>
                    <a:lnTo>
                      <a:pt x="52" y="5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2" name="Freeform 147"/>
              <p:cNvSpPr>
                <a:spLocks/>
              </p:cNvSpPr>
              <p:nvPr/>
            </p:nvSpPr>
            <p:spPr bwMode="auto">
              <a:xfrm>
                <a:off x="5226614" y="2530055"/>
                <a:ext cx="1068140" cy="838986"/>
              </a:xfrm>
              <a:custGeom>
                <a:avLst/>
                <a:gdLst>
                  <a:gd name="T0" fmla="*/ 109 w 866"/>
                  <a:gd name="T1" fmla="*/ 254 h 644"/>
                  <a:gd name="T2" fmla="*/ 88 w 866"/>
                  <a:gd name="T3" fmla="*/ 273 h 644"/>
                  <a:gd name="T4" fmla="*/ 78 w 866"/>
                  <a:gd name="T5" fmla="*/ 321 h 644"/>
                  <a:gd name="T6" fmla="*/ 66 w 866"/>
                  <a:gd name="T7" fmla="*/ 351 h 644"/>
                  <a:gd name="T8" fmla="*/ 39 w 866"/>
                  <a:gd name="T9" fmla="*/ 366 h 644"/>
                  <a:gd name="T10" fmla="*/ 7 w 866"/>
                  <a:gd name="T11" fmla="*/ 399 h 644"/>
                  <a:gd name="T12" fmla="*/ 0 w 866"/>
                  <a:gd name="T13" fmla="*/ 429 h 644"/>
                  <a:gd name="T14" fmla="*/ 17 w 866"/>
                  <a:gd name="T15" fmla="*/ 461 h 644"/>
                  <a:gd name="T16" fmla="*/ 53 w 866"/>
                  <a:gd name="T17" fmla="*/ 491 h 644"/>
                  <a:gd name="T18" fmla="*/ 79 w 866"/>
                  <a:gd name="T19" fmla="*/ 524 h 644"/>
                  <a:gd name="T20" fmla="*/ 103 w 866"/>
                  <a:gd name="T21" fmla="*/ 536 h 644"/>
                  <a:gd name="T22" fmla="*/ 177 w 866"/>
                  <a:gd name="T23" fmla="*/ 568 h 644"/>
                  <a:gd name="T24" fmla="*/ 239 w 866"/>
                  <a:gd name="T25" fmla="*/ 606 h 644"/>
                  <a:gd name="T26" fmla="*/ 321 w 866"/>
                  <a:gd name="T27" fmla="*/ 637 h 644"/>
                  <a:gd name="T28" fmla="*/ 368 w 866"/>
                  <a:gd name="T29" fmla="*/ 517 h 644"/>
                  <a:gd name="T30" fmla="*/ 382 w 866"/>
                  <a:gd name="T31" fmla="*/ 511 h 644"/>
                  <a:gd name="T32" fmla="*/ 429 w 866"/>
                  <a:gd name="T33" fmla="*/ 509 h 644"/>
                  <a:gd name="T34" fmla="*/ 450 w 866"/>
                  <a:gd name="T35" fmla="*/ 496 h 644"/>
                  <a:gd name="T36" fmla="*/ 469 w 866"/>
                  <a:gd name="T37" fmla="*/ 462 h 644"/>
                  <a:gd name="T38" fmla="*/ 506 w 866"/>
                  <a:gd name="T39" fmla="*/ 467 h 644"/>
                  <a:gd name="T40" fmla="*/ 550 w 866"/>
                  <a:gd name="T41" fmla="*/ 453 h 644"/>
                  <a:gd name="T42" fmla="*/ 607 w 866"/>
                  <a:gd name="T43" fmla="*/ 437 h 644"/>
                  <a:gd name="T44" fmla="*/ 635 w 866"/>
                  <a:gd name="T45" fmla="*/ 442 h 644"/>
                  <a:gd name="T46" fmla="*/ 666 w 866"/>
                  <a:gd name="T47" fmla="*/ 430 h 644"/>
                  <a:gd name="T48" fmla="*/ 719 w 866"/>
                  <a:gd name="T49" fmla="*/ 426 h 644"/>
                  <a:gd name="T50" fmla="*/ 810 w 866"/>
                  <a:gd name="T51" fmla="*/ 440 h 644"/>
                  <a:gd name="T52" fmla="*/ 866 w 866"/>
                  <a:gd name="T53" fmla="*/ 446 h 644"/>
                  <a:gd name="T54" fmla="*/ 825 w 866"/>
                  <a:gd name="T55" fmla="*/ 18 h 644"/>
                  <a:gd name="T56" fmla="*/ 762 w 866"/>
                  <a:gd name="T57" fmla="*/ 45 h 644"/>
                  <a:gd name="T58" fmla="*/ 727 w 866"/>
                  <a:gd name="T59" fmla="*/ 59 h 644"/>
                  <a:gd name="T60" fmla="*/ 705 w 866"/>
                  <a:gd name="T61" fmla="*/ 64 h 644"/>
                  <a:gd name="T62" fmla="*/ 688 w 866"/>
                  <a:gd name="T63" fmla="*/ 87 h 644"/>
                  <a:gd name="T64" fmla="*/ 662 w 866"/>
                  <a:gd name="T65" fmla="*/ 100 h 644"/>
                  <a:gd name="T66" fmla="*/ 628 w 866"/>
                  <a:gd name="T67" fmla="*/ 99 h 644"/>
                  <a:gd name="T68" fmla="*/ 593 w 866"/>
                  <a:gd name="T69" fmla="*/ 105 h 644"/>
                  <a:gd name="T70" fmla="*/ 545 w 866"/>
                  <a:gd name="T71" fmla="*/ 122 h 644"/>
                  <a:gd name="T72" fmla="*/ 515 w 866"/>
                  <a:gd name="T73" fmla="*/ 121 h 644"/>
                  <a:gd name="T74" fmla="*/ 485 w 866"/>
                  <a:gd name="T75" fmla="*/ 109 h 644"/>
                  <a:gd name="T76" fmla="*/ 453 w 866"/>
                  <a:gd name="T77" fmla="*/ 81 h 644"/>
                  <a:gd name="T78" fmla="*/ 426 w 866"/>
                  <a:gd name="T79" fmla="*/ 45 h 644"/>
                  <a:gd name="T80" fmla="*/ 417 w 866"/>
                  <a:gd name="T81" fmla="*/ 113 h 644"/>
                  <a:gd name="T82" fmla="*/ 402 w 866"/>
                  <a:gd name="T83" fmla="*/ 130 h 644"/>
                  <a:gd name="T84" fmla="*/ 367 w 866"/>
                  <a:gd name="T85" fmla="*/ 125 h 644"/>
                  <a:gd name="T86" fmla="*/ 334 w 866"/>
                  <a:gd name="T87" fmla="*/ 121 h 644"/>
                  <a:gd name="T88" fmla="*/ 310 w 866"/>
                  <a:gd name="T89" fmla="*/ 93 h 644"/>
                  <a:gd name="T90" fmla="*/ 294 w 866"/>
                  <a:gd name="T91" fmla="*/ 79 h 644"/>
                  <a:gd name="T92" fmla="*/ 284 w 866"/>
                  <a:gd name="T93" fmla="*/ 81 h 644"/>
                  <a:gd name="T94" fmla="*/ 281 w 866"/>
                  <a:gd name="T95" fmla="*/ 111 h 644"/>
                  <a:gd name="T96" fmla="*/ 278 w 866"/>
                  <a:gd name="T97" fmla="*/ 142 h 644"/>
                  <a:gd name="T98" fmla="*/ 259 w 866"/>
                  <a:gd name="T99" fmla="*/ 157 h 644"/>
                  <a:gd name="T100" fmla="*/ 228 w 866"/>
                  <a:gd name="T101" fmla="*/ 156 h 644"/>
                  <a:gd name="T102" fmla="*/ 211 w 866"/>
                  <a:gd name="T103" fmla="*/ 143 h 644"/>
                  <a:gd name="T104" fmla="*/ 199 w 866"/>
                  <a:gd name="T105" fmla="*/ 126 h 644"/>
                  <a:gd name="T106" fmla="*/ 189 w 866"/>
                  <a:gd name="T107" fmla="*/ 134 h 644"/>
                  <a:gd name="T108" fmla="*/ 168 w 866"/>
                  <a:gd name="T109" fmla="*/ 188 h 644"/>
                  <a:gd name="T110" fmla="*/ 148 w 866"/>
                  <a:gd name="T111" fmla="*/ 225 h 644"/>
                  <a:gd name="T112" fmla="*/ 143 w 866"/>
                  <a:gd name="T113" fmla="*/ 23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66" h="644">
                    <a:moveTo>
                      <a:pt x="127" y="232"/>
                    </a:moveTo>
                    <a:lnTo>
                      <a:pt x="122" y="240"/>
                    </a:lnTo>
                    <a:lnTo>
                      <a:pt x="116" y="248"/>
                    </a:lnTo>
                    <a:lnTo>
                      <a:pt x="109" y="254"/>
                    </a:lnTo>
                    <a:lnTo>
                      <a:pt x="100" y="259"/>
                    </a:lnTo>
                    <a:lnTo>
                      <a:pt x="96" y="262"/>
                    </a:lnTo>
                    <a:lnTo>
                      <a:pt x="91" y="268"/>
                    </a:lnTo>
                    <a:lnTo>
                      <a:pt x="88" y="273"/>
                    </a:lnTo>
                    <a:lnTo>
                      <a:pt x="86" y="280"/>
                    </a:lnTo>
                    <a:lnTo>
                      <a:pt x="82" y="295"/>
                    </a:lnTo>
                    <a:lnTo>
                      <a:pt x="79" y="313"/>
                    </a:lnTo>
                    <a:lnTo>
                      <a:pt x="78" y="321"/>
                    </a:lnTo>
                    <a:lnTo>
                      <a:pt x="75" y="330"/>
                    </a:lnTo>
                    <a:lnTo>
                      <a:pt x="73" y="337"/>
                    </a:lnTo>
                    <a:lnTo>
                      <a:pt x="69" y="345"/>
                    </a:lnTo>
                    <a:lnTo>
                      <a:pt x="66" y="351"/>
                    </a:lnTo>
                    <a:lnTo>
                      <a:pt x="60" y="356"/>
                    </a:lnTo>
                    <a:lnTo>
                      <a:pt x="54" y="361"/>
                    </a:lnTo>
                    <a:lnTo>
                      <a:pt x="45" y="363"/>
                    </a:lnTo>
                    <a:lnTo>
                      <a:pt x="39" y="366"/>
                    </a:lnTo>
                    <a:lnTo>
                      <a:pt x="31" y="372"/>
                    </a:lnTo>
                    <a:lnTo>
                      <a:pt x="20" y="380"/>
                    </a:lnTo>
                    <a:lnTo>
                      <a:pt x="12" y="393"/>
                    </a:lnTo>
                    <a:lnTo>
                      <a:pt x="7" y="399"/>
                    </a:lnTo>
                    <a:lnTo>
                      <a:pt x="5" y="406"/>
                    </a:lnTo>
                    <a:lnTo>
                      <a:pt x="2" y="414"/>
                    </a:lnTo>
                    <a:lnTo>
                      <a:pt x="0" y="420"/>
                    </a:lnTo>
                    <a:lnTo>
                      <a:pt x="0" y="429"/>
                    </a:lnTo>
                    <a:lnTo>
                      <a:pt x="2" y="437"/>
                    </a:lnTo>
                    <a:lnTo>
                      <a:pt x="5" y="444"/>
                    </a:lnTo>
                    <a:lnTo>
                      <a:pt x="10" y="453"/>
                    </a:lnTo>
                    <a:lnTo>
                      <a:pt x="17" y="461"/>
                    </a:lnTo>
                    <a:lnTo>
                      <a:pt x="24" y="468"/>
                    </a:lnTo>
                    <a:lnTo>
                      <a:pt x="33" y="475"/>
                    </a:lnTo>
                    <a:lnTo>
                      <a:pt x="43" y="483"/>
                    </a:lnTo>
                    <a:lnTo>
                      <a:pt x="53" y="491"/>
                    </a:lnTo>
                    <a:lnTo>
                      <a:pt x="62" y="501"/>
                    </a:lnTo>
                    <a:lnTo>
                      <a:pt x="71" y="510"/>
                    </a:lnTo>
                    <a:lnTo>
                      <a:pt x="76" y="521"/>
                    </a:lnTo>
                    <a:lnTo>
                      <a:pt x="79" y="524"/>
                    </a:lnTo>
                    <a:lnTo>
                      <a:pt x="82" y="526"/>
                    </a:lnTo>
                    <a:lnTo>
                      <a:pt x="86" y="530"/>
                    </a:lnTo>
                    <a:lnTo>
                      <a:pt x="91" y="532"/>
                    </a:lnTo>
                    <a:lnTo>
                      <a:pt x="103" y="536"/>
                    </a:lnTo>
                    <a:lnTo>
                      <a:pt x="115" y="541"/>
                    </a:lnTo>
                    <a:lnTo>
                      <a:pt x="140" y="547"/>
                    </a:lnTo>
                    <a:lnTo>
                      <a:pt x="156" y="554"/>
                    </a:lnTo>
                    <a:lnTo>
                      <a:pt x="177" y="568"/>
                    </a:lnTo>
                    <a:lnTo>
                      <a:pt x="202" y="585"/>
                    </a:lnTo>
                    <a:lnTo>
                      <a:pt x="214" y="592"/>
                    </a:lnTo>
                    <a:lnTo>
                      <a:pt x="227" y="600"/>
                    </a:lnTo>
                    <a:lnTo>
                      <a:pt x="239" y="606"/>
                    </a:lnTo>
                    <a:lnTo>
                      <a:pt x="250" y="610"/>
                    </a:lnTo>
                    <a:lnTo>
                      <a:pt x="272" y="618"/>
                    </a:lnTo>
                    <a:lnTo>
                      <a:pt x="296" y="627"/>
                    </a:lnTo>
                    <a:lnTo>
                      <a:pt x="321" y="637"/>
                    </a:lnTo>
                    <a:lnTo>
                      <a:pt x="344" y="644"/>
                    </a:lnTo>
                    <a:lnTo>
                      <a:pt x="344" y="520"/>
                    </a:lnTo>
                    <a:lnTo>
                      <a:pt x="359" y="518"/>
                    </a:lnTo>
                    <a:lnTo>
                      <a:pt x="368" y="517"/>
                    </a:lnTo>
                    <a:lnTo>
                      <a:pt x="371" y="515"/>
                    </a:lnTo>
                    <a:lnTo>
                      <a:pt x="374" y="514"/>
                    </a:lnTo>
                    <a:lnTo>
                      <a:pt x="376" y="512"/>
                    </a:lnTo>
                    <a:lnTo>
                      <a:pt x="382" y="511"/>
                    </a:lnTo>
                    <a:lnTo>
                      <a:pt x="395" y="510"/>
                    </a:lnTo>
                    <a:lnTo>
                      <a:pt x="418" y="510"/>
                    </a:lnTo>
                    <a:lnTo>
                      <a:pt x="424" y="510"/>
                    </a:lnTo>
                    <a:lnTo>
                      <a:pt x="429" y="509"/>
                    </a:lnTo>
                    <a:lnTo>
                      <a:pt x="433" y="507"/>
                    </a:lnTo>
                    <a:lnTo>
                      <a:pt x="438" y="506"/>
                    </a:lnTo>
                    <a:lnTo>
                      <a:pt x="444" y="502"/>
                    </a:lnTo>
                    <a:lnTo>
                      <a:pt x="450" y="496"/>
                    </a:lnTo>
                    <a:lnTo>
                      <a:pt x="457" y="482"/>
                    </a:lnTo>
                    <a:lnTo>
                      <a:pt x="463" y="468"/>
                    </a:lnTo>
                    <a:lnTo>
                      <a:pt x="467" y="464"/>
                    </a:lnTo>
                    <a:lnTo>
                      <a:pt x="469" y="462"/>
                    </a:lnTo>
                    <a:lnTo>
                      <a:pt x="473" y="461"/>
                    </a:lnTo>
                    <a:lnTo>
                      <a:pt x="476" y="462"/>
                    </a:lnTo>
                    <a:lnTo>
                      <a:pt x="488" y="464"/>
                    </a:lnTo>
                    <a:lnTo>
                      <a:pt x="506" y="467"/>
                    </a:lnTo>
                    <a:lnTo>
                      <a:pt x="517" y="465"/>
                    </a:lnTo>
                    <a:lnTo>
                      <a:pt x="528" y="462"/>
                    </a:lnTo>
                    <a:lnTo>
                      <a:pt x="540" y="458"/>
                    </a:lnTo>
                    <a:lnTo>
                      <a:pt x="550" y="453"/>
                    </a:lnTo>
                    <a:lnTo>
                      <a:pt x="571" y="443"/>
                    </a:lnTo>
                    <a:lnTo>
                      <a:pt x="589" y="437"/>
                    </a:lnTo>
                    <a:lnTo>
                      <a:pt x="598" y="436"/>
                    </a:lnTo>
                    <a:lnTo>
                      <a:pt x="607" y="437"/>
                    </a:lnTo>
                    <a:lnTo>
                      <a:pt x="615" y="438"/>
                    </a:lnTo>
                    <a:lnTo>
                      <a:pt x="622" y="440"/>
                    </a:lnTo>
                    <a:lnTo>
                      <a:pt x="629" y="441"/>
                    </a:lnTo>
                    <a:lnTo>
                      <a:pt x="635" y="442"/>
                    </a:lnTo>
                    <a:lnTo>
                      <a:pt x="640" y="442"/>
                    </a:lnTo>
                    <a:lnTo>
                      <a:pt x="645" y="440"/>
                    </a:lnTo>
                    <a:lnTo>
                      <a:pt x="656" y="435"/>
                    </a:lnTo>
                    <a:lnTo>
                      <a:pt x="666" y="430"/>
                    </a:lnTo>
                    <a:lnTo>
                      <a:pt x="678" y="427"/>
                    </a:lnTo>
                    <a:lnTo>
                      <a:pt x="691" y="426"/>
                    </a:lnTo>
                    <a:lnTo>
                      <a:pt x="705" y="425"/>
                    </a:lnTo>
                    <a:lnTo>
                      <a:pt x="719" y="426"/>
                    </a:lnTo>
                    <a:lnTo>
                      <a:pt x="733" y="427"/>
                    </a:lnTo>
                    <a:lnTo>
                      <a:pt x="749" y="429"/>
                    </a:lnTo>
                    <a:lnTo>
                      <a:pt x="779" y="435"/>
                    </a:lnTo>
                    <a:lnTo>
                      <a:pt x="810" y="440"/>
                    </a:lnTo>
                    <a:lnTo>
                      <a:pt x="824" y="442"/>
                    </a:lnTo>
                    <a:lnTo>
                      <a:pt x="838" y="444"/>
                    </a:lnTo>
                    <a:lnTo>
                      <a:pt x="853" y="446"/>
                    </a:lnTo>
                    <a:lnTo>
                      <a:pt x="866" y="446"/>
                    </a:lnTo>
                    <a:lnTo>
                      <a:pt x="866" y="0"/>
                    </a:lnTo>
                    <a:lnTo>
                      <a:pt x="854" y="7"/>
                    </a:lnTo>
                    <a:lnTo>
                      <a:pt x="839" y="13"/>
                    </a:lnTo>
                    <a:lnTo>
                      <a:pt x="825" y="18"/>
                    </a:lnTo>
                    <a:lnTo>
                      <a:pt x="810" y="24"/>
                    </a:lnTo>
                    <a:lnTo>
                      <a:pt x="793" y="29"/>
                    </a:lnTo>
                    <a:lnTo>
                      <a:pt x="777" y="37"/>
                    </a:lnTo>
                    <a:lnTo>
                      <a:pt x="762" y="45"/>
                    </a:lnTo>
                    <a:lnTo>
                      <a:pt x="746" y="53"/>
                    </a:lnTo>
                    <a:lnTo>
                      <a:pt x="739" y="58"/>
                    </a:lnTo>
                    <a:lnTo>
                      <a:pt x="733" y="59"/>
                    </a:lnTo>
                    <a:lnTo>
                      <a:pt x="727" y="59"/>
                    </a:lnTo>
                    <a:lnTo>
                      <a:pt x="721" y="58"/>
                    </a:lnTo>
                    <a:lnTo>
                      <a:pt x="715" y="59"/>
                    </a:lnTo>
                    <a:lnTo>
                      <a:pt x="708" y="62"/>
                    </a:lnTo>
                    <a:lnTo>
                      <a:pt x="705" y="64"/>
                    </a:lnTo>
                    <a:lnTo>
                      <a:pt x="701" y="69"/>
                    </a:lnTo>
                    <a:lnTo>
                      <a:pt x="697" y="73"/>
                    </a:lnTo>
                    <a:lnTo>
                      <a:pt x="694" y="80"/>
                    </a:lnTo>
                    <a:lnTo>
                      <a:pt x="688" y="87"/>
                    </a:lnTo>
                    <a:lnTo>
                      <a:pt x="682" y="92"/>
                    </a:lnTo>
                    <a:lnTo>
                      <a:pt x="675" y="96"/>
                    </a:lnTo>
                    <a:lnTo>
                      <a:pt x="669" y="99"/>
                    </a:lnTo>
                    <a:lnTo>
                      <a:pt x="662" y="100"/>
                    </a:lnTo>
                    <a:lnTo>
                      <a:pt x="656" y="101"/>
                    </a:lnTo>
                    <a:lnTo>
                      <a:pt x="648" y="101"/>
                    </a:lnTo>
                    <a:lnTo>
                      <a:pt x="641" y="100"/>
                    </a:lnTo>
                    <a:lnTo>
                      <a:pt x="628" y="99"/>
                    </a:lnTo>
                    <a:lnTo>
                      <a:pt x="614" y="99"/>
                    </a:lnTo>
                    <a:lnTo>
                      <a:pt x="607" y="100"/>
                    </a:lnTo>
                    <a:lnTo>
                      <a:pt x="601" y="102"/>
                    </a:lnTo>
                    <a:lnTo>
                      <a:pt x="593" y="105"/>
                    </a:lnTo>
                    <a:lnTo>
                      <a:pt x="586" y="110"/>
                    </a:lnTo>
                    <a:lnTo>
                      <a:pt x="570" y="116"/>
                    </a:lnTo>
                    <a:lnTo>
                      <a:pt x="553" y="121"/>
                    </a:lnTo>
                    <a:lnTo>
                      <a:pt x="545" y="122"/>
                    </a:lnTo>
                    <a:lnTo>
                      <a:pt x="537" y="123"/>
                    </a:lnTo>
                    <a:lnTo>
                      <a:pt x="529" y="123"/>
                    </a:lnTo>
                    <a:lnTo>
                      <a:pt x="522" y="122"/>
                    </a:lnTo>
                    <a:lnTo>
                      <a:pt x="515" y="121"/>
                    </a:lnTo>
                    <a:lnTo>
                      <a:pt x="506" y="119"/>
                    </a:lnTo>
                    <a:lnTo>
                      <a:pt x="499" y="116"/>
                    </a:lnTo>
                    <a:lnTo>
                      <a:pt x="492" y="112"/>
                    </a:lnTo>
                    <a:lnTo>
                      <a:pt x="485" y="109"/>
                    </a:lnTo>
                    <a:lnTo>
                      <a:pt x="476" y="103"/>
                    </a:lnTo>
                    <a:lnTo>
                      <a:pt x="469" y="98"/>
                    </a:lnTo>
                    <a:lnTo>
                      <a:pt x="462" y="91"/>
                    </a:lnTo>
                    <a:lnTo>
                      <a:pt x="453" y="81"/>
                    </a:lnTo>
                    <a:lnTo>
                      <a:pt x="443" y="70"/>
                    </a:lnTo>
                    <a:lnTo>
                      <a:pt x="433" y="57"/>
                    </a:lnTo>
                    <a:lnTo>
                      <a:pt x="426" y="42"/>
                    </a:lnTo>
                    <a:lnTo>
                      <a:pt x="426" y="45"/>
                    </a:lnTo>
                    <a:lnTo>
                      <a:pt x="426" y="46"/>
                    </a:lnTo>
                    <a:lnTo>
                      <a:pt x="424" y="70"/>
                    </a:lnTo>
                    <a:lnTo>
                      <a:pt x="420" y="99"/>
                    </a:lnTo>
                    <a:lnTo>
                      <a:pt x="417" y="113"/>
                    </a:lnTo>
                    <a:lnTo>
                      <a:pt x="414" y="124"/>
                    </a:lnTo>
                    <a:lnTo>
                      <a:pt x="412" y="131"/>
                    </a:lnTo>
                    <a:lnTo>
                      <a:pt x="410" y="133"/>
                    </a:lnTo>
                    <a:lnTo>
                      <a:pt x="402" y="130"/>
                    </a:lnTo>
                    <a:lnTo>
                      <a:pt x="395" y="129"/>
                    </a:lnTo>
                    <a:lnTo>
                      <a:pt x="388" y="126"/>
                    </a:lnTo>
                    <a:lnTo>
                      <a:pt x="381" y="126"/>
                    </a:lnTo>
                    <a:lnTo>
                      <a:pt x="367" y="125"/>
                    </a:lnTo>
                    <a:lnTo>
                      <a:pt x="349" y="125"/>
                    </a:lnTo>
                    <a:lnTo>
                      <a:pt x="344" y="125"/>
                    </a:lnTo>
                    <a:lnTo>
                      <a:pt x="338" y="123"/>
                    </a:lnTo>
                    <a:lnTo>
                      <a:pt x="334" y="121"/>
                    </a:lnTo>
                    <a:lnTo>
                      <a:pt x="330" y="119"/>
                    </a:lnTo>
                    <a:lnTo>
                      <a:pt x="322" y="111"/>
                    </a:lnTo>
                    <a:lnTo>
                      <a:pt x="316" y="102"/>
                    </a:lnTo>
                    <a:lnTo>
                      <a:pt x="310" y="93"/>
                    </a:lnTo>
                    <a:lnTo>
                      <a:pt x="305" y="85"/>
                    </a:lnTo>
                    <a:lnTo>
                      <a:pt x="301" y="82"/>
                    </a:lnTo>
                    <a:lnTo>
                      <a:pt x="297" y="80"/>
                    </a:lnTo>
                    <a:lnTo>
                      <a:pt x="294" y="79"/>
                    </a:lnTo>
                    <a:lnTo>
                      <a:pt x="290" y="78"/>
                    </a:lnTo>
                    <a:lnTo>
                      <a:pt x="288" y="78"/>
                    </a:lnTo>
                    <a:lnTo>
                      <a:pt x="285" y="79"/>
                    </a:lnTo>
                    <a:lnTo>
                      <a:pt x="284" y="81"/>
                    </a:lnTo>
                    <a:lnTo>
                      <a:pt x="283" y="83"/>
                    </a:lnTo>
                    <a:lnTo>
                      <a:pt x="281" y="89"/>
                    </a:lnTo>
                    <a:lnTo>
                      <a:pt x="281" y="95"/>
                    </a:lnTo>
                    <a:lnTo>
                      <a:pt x="281" y="111"/>
                    </a:lnTo>
                    <a:lnTo>
                      <a:pt x="281" y="122"/>
                    </a:lnTo>
                    <a:lnTo>
                      <a:pt x="281" y="129"/>
                    </a:lnTo>
                    <a:lnTo>
                      <a:pt x="279" y="135"/>
                    </a:lnTo>
                    <a:lnTo>
                      <a:pt x="278" y="142"/>
                    </a:lnTo>
                    <a:lnTo>
                      <a:pt x="275" y="147"/>
                    </a:lnTo>
                    <a:lnTo>
                      <a:pt x="271" y="152"/>
                    </a:lnTo>
                    <a:lnTo>
                      <a:pt x="265" y="155"/>
                    </a:lnTo>
                    <a:lnTo>
                      <a:pt x="259" y="157"/>
                    </a:lnTo>
                    <a:lnTo>
                      <a:pt x="251" y="158"/>
                    </a:lnTo>
                    <a:lnTo>
                      <a:pt x="241" y="158"/>
                    </a:lnTo>
                    <a:lnTo>
                      <a:pt x="234" y="157"/>
                    </a:lnTo>
                    <a:lnTo>
                      <a:pt x="228" y="156"/>
                    </a:lnTo>
                    <a:lnTo>
                      <a:pt x="222" y="154"/>
                    </a:lnTo>
                    <a:lnTo>
                      <a:pt x="219" y="151"/>
                    </a:lnTo>
                    <a:lnTo>
                      <a:pt x="215" y="147"/>
                    </a:lnTo>
                    <a:lnTo>
                      <a:pt x="211" y="143"/>
                    </a:lnTo>
                    <a:lnTo>
                      <a:pt x="209" y="136"/>
                    </a:lnTo>
                    <a:lnTo>
                      <a:pt x="205" y="131"/>
                    </a:lnTo>
                    <a:lnTo>
                      <a:pt x="202" y="127"/>
                    </a:lnTo>
                    <a:lnTo>
                      <a:pt x="199" y="126"/>
                    </a:lnTo>
                    <a:lnTo>
                      <a:pt x="196" y="126"/>
                    </a:lnTo>
                    <a:lnTo>
                      <a:pt x="193" y="127"/>
                    </a:lnTo>
                    <a:lnTo>
                      <a:pt x="191" y="130"/>
                    </a:lnTo>
                    <a:lnTo>
                      <a:pt x="189" y="134"/>
                    </a:lnTo>
                    <a:lnTo>
                      <a:pt x="186" y="138"/>
                    </a:lnTo>
                    <a:lnTo>
                      <a:pt x="180" y="158"/>
                    </a:lnTo>
                    <a:lnTo>
                      <a:pt x="176" y="174"/>
                    </a:lnTo>
                    <a:lnTo>
                      <a:pt x="168" y="188"/>
                    </a:lnTo>
                    <a:lnTo>
                      <a:pt x="159" y="203"/>
                    </a:lnTo>
                    <a:lnTo>
                      <a:pt x="154" y="210"/>
                    </a:lnTo>
                    <a:lnTo>
                      <a:pt x="151" y="217"/>
                    </a:lnTo>
                    <a:lnTo>
                      <a:pt x="148" y="225"/>
                    </a:lnTo>
                    <a:lnTo>
                      <a:pt x="147" y="232"/>
                    </a:lnTo>
                    <a:lnTo>
                      <a:pt x="147" y="235"/>
                    </a:lnTo>
                    <a:lnTo>
                      <a:pt x="146" y="236"/>
                    </a:lnTo>
                    <a:lnTo>
                      <a:pt x="143" y="237"/>
                    </a:lnTo>
                    <a:lnTo>
                      <a:pt x="141" y="237"/>
                    </a:lnTo>
                    <a:lnTo>
                      <a:pt x="134" y="235"/>
                    </a:lnTo>
                    <a:lnTo>
                      <a:pt x="127" y="232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3" name="Freeform 148"/>
              <p:cNvSpPr>
                <a:spLocks/>
              </p:cNvSpPr>
              <p:nvPr/>
            </p:nvSpPr>
            <p:spPr bwMode="auto">
              <a:xfrm>
                <a:off x="5688728" y="2564601"/>
                <a:ext cx="1599" cy="3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4" name="Freeform 149"/>
              <p:cNvSpPr>
                <a:spLocks/>
              </p:cNvSpPr>
              <p:nvPr/>
            </p:nvSpPr>
            <p:spPr bwMode="auto">
              <a:xfrm>
                <a:off x="5712714" y="2582697"/>
                <a:ext cx="1599" cy="164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5" name="Freeform 150"/>
              <p:cNvSpPr>
                <a:spLocks/>
              </p:cNvSpPr>
              <p:nvPr/>
            </p:nvSpPr>
            <p:spPr bwMode="auto">
              <a:xfrm>
                <a:off x="5714313" y="2584342"/>
                <a:ext cx="1599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6" name="Freeform 151"/>
              <p:cNvSpPr>
                <a:spLocks/>
              </p:cNvSpPr>
              <p:nvPr/>
            </p:nvSpPr>
            <p:spPr bwMode="auto">
              <a:xfrm>
                <a:off x="5715912" y="2584342"/>
                <a:ext cx="1599" cy="0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7" name="Rectangle 152"/>
              <p:cNvSpPr>
                <a:spLocks noChangeArrowheads="1"/>
              </p:cNvSpPr>
              <p:nvPr/>
            </p:nvSpPr>
            <p:spPr bwMode="auto">
              <a:xfrm>
                <a:off x="5720709" y="2589277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8" name="Freeform 153"/>
              <p:cNvSpPr>
                <a:spLocks/>
              </p:cNvSpPr>
              <p:nvPr/>
            </p:nvSpPr>
            <p:spPr bwMode="auto">
              <a:xfrm>
                <a:off x="5720709" y="2589277"/>
                <a:ext cx="0" cy="1645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9" name="Freeform 154"/>
              <p:cNvSpPr>
                <a:spLocks/>
              </p:cNvSpPr>
              <p:nvPr/>
            </p:nvSpPr>
            <p:spPr bwMode="auto">
              <a:xfrm>
                <a:off x="5720709" y="2589277"/>
                <a:ext cx="1599" cy="164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0" name="Freeform 155"/>
              <p:cNvSpPr>
                <a:spLocks/>
              </p:cNvSpPr>
              <p:nvPr/>
            </p:nvSpPr>
            <p:spPr bwMode="auto">
              <a:xfrm>
                <a:off x="5723907" y="2590922"/>
                <a:ext cx="1599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1" name="Freeform 156"/>
              <p:cNvSpPr>
                <a:spLocks/>
              </p:cNvSpPr>
              <p:nvPr/>
            </p:nvSpPr>
            <p:spPr bwMode="auto">
              <a:xfrm>
                <a:off x="5727105" y="2592567"/>
                <a:ext cx="1599" cy="1645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2" name="Rectangle 157"/>
              <p:cNvSpPr>
                <a:spLocks noChangeArrowheads="1"/>
              </p:cNvSpPr>
              <p:nvPr/>
            </p:nvSpPr>
            <p:spPr bwMode="auto">
              <a:xfrm>
                <a:off x="5730303" y="2592567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3" name="Rectangle 158"/>
              <p:cNvSpPr>
                <a:spLocks noChangeArrowheads="1"/>
              </p:cNvSpPr>
              <p:nvPr/>
            </p:nvSpPr>
            <p:spPr bwMode="auto">
              <a:xfrm>
                <a:off x="5731902" y="2594212"/>
                <a:ext cx="3198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4" name="Freeform 159"/>
              <p:cNvSpPr>
                <a:spLocks/>
              </p:cNvSpPr>
              <p:nvPr/>
            </p:nvSpPr>
            <p:spPr bwMode="auto">
              <a:xfrm>
                <a:off x="5731902" y="2594212"/>
                <a:ext cx="319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5" name="Freeform 160"/>
              <p:cNvSpPr>
                <a:spLocks/>
              </p:cNvSpPr>
              <p:nvPr/>
            </p:nvSpPr>
            <p:spPr bwMode="auto">
              <a:xfrm>
                <a:off x="5735100" y="2594212"/>
                <a:ext cx="1599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6" name="Freeform 161"/>
              <p:cNvSpPr>
                <a:spLocks/>
              </p:cNvSpPr>
              <p:nvPr/>
            </p:nvSpPr>
            <p:spPr bwMode="auto">
              <a:xfrm>
                <a:off x="5736699" y="2594212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7" name="Freeform 162"/>
              <p:cNvSpPr>
                <a:spLocks/>
              </p:cNvSpPr>
              <p:nvPr/>
            </p:nvSpPr>
            <p:spPr bwMode="auto">
              <a:xfrm>
                <a:off x="5736699" y="2592567"/>
                <a:ext cx="1599" cy="1645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8" name="Freeform 163"/>
              <p:cNvSpPr>
                <a:spLocks/>
              </p:cNvSpPr>
              <p:nvPr/>
            </p:nvSpPr>
            <p:spPr bwMode="auto">
              <a:xfrm>
                <a:off x="5736699" y="2592567"/>
                <a:ext cx="3198" cy="1645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9" name="Freeform 164"/>
              <p:cNvSpPr>
                <a:spLocks/>
              </p:cNvSpPr>
              <p:nvPr/>
            </p:nvSpPr>
            <p:spPr bwMode="auto">
              <a:xfrm>
                <a:off x="5739897" y="2592567"/>
                <a:ext cx="0" cy="1645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0" name="Freeform 165"/>
              <p:cNvSpPr>
                <a:spLocks/>
              </p:cNvSpPr>
              <p:nvPr/>
            </p:nvSpPr>
            <p:spPr bwMode="auto">
              <a:xfrm>
                <a:off x="5739897" y="2590922"/>
                <a:ext cx="1599" cy="1645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1" name="Freeform 166"/>
              <p:cNvSpPr>
                <a:spLocks/>
              </p:cNvSpPr>
              <p:nvPr/>
            </p:nvSpPr>
            <p:spPr bwMode="auto">
              <a:xfrm>
                <a:off x="5743095" y="2584342"/>
                <a:ext cx="4797" cy="4935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2" name="Rectangle 167"/>
              <p:cNvSpPr>
                <a:spLocks noChangeArrowheads="1"/>
              </p:cNvSpPr>
              <p:nvPr/>
            </p:nvSpPr>
            <p:spPr bwMode="auto">
              <a:xfrm>
                <a:off x="5747892" y="2584342"/>
                <a:ext cx="0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3" name="Freeform 168"/>
              <p:cNvSpPr>
                <a:spLocks/>
              </p:cNvSpPr>
              <p:nvPr/>
            </p:nvSpPr>
            <p:spPr bwMode="auto">
              <a:xfrm>
                <a:off x="5688728" y="2564601"/>
                <a:ext cx="14391" cy="11515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3 h 8"/>
                  <a:gd name="T4" fmla="*/ 11 w 11"/>
                  <a:gd name="T5" fmla="*/ 8 h 8"/>
                  <a:gd name="T6" fmla="*/ 6 w 11"/>
                  <a:gd name="T7" fmla="*/ 3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3"/>
                    </a:lnTo>
                    <a:lnTo>
                      <a:pt x="11" y="8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4" name="Freeform 169"/>
              <p:cNvSpPr>
                <a:spLocks/>
              </p:cNvSpPr>
              <p:nvPr/>
            </p:nvSpPr>
            <p:spPr bwMode="auto">
              <a:xfrm>
                <a:off x="5704718" y="2576117"/>
                <a:ext cx="7995" cy="6580"/>
              </a:xfrm>
              <a:custGeom>
                <a:avLst/>
                <a:gdLst>
                  <a:gd name="T0" fmla="*/ 0 w 7"/>
                  <a:gd name="T1" fmla="*/ 0 h 5"/>
                  <a:gd name="T2" fmla="*/ 4 w 7"/>
                  <a:gd name="T3" fmla="*/ 3 h 5"/>
                  <a:gd name="T4" fmla="*/ 7 w 7"/>
                  <a:gd name="T5" fmla="*/ 5 h 5"/>
                  <a:gd name="T6" fmla="*/ 4 w 7"/>
                  <a:gd name="T7" fmla="*/ 3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4" y="3"/>
                    </a:lnTo>
                    <a:lnTo>
                      <a:pt x="7" y="5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5" name="Rectangle 170"/>
              <p:cNvSpPr>
                <a:spLocks noChangeArrowheads="1"/>
              </p:cNvSpPr>
              <p:nvPr/>
            </p:nvSpPr>
            <p:spPr bwMode="auto">
              <a:xfrm>
                <a:off x="5722308" y="2590922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6" name="Freeform 171"/>
              <p:cNvSpPr>
                <a:spLocks/>
              </p:cNvSpPr>
              <p:nvPr/>
            </p:nvSpPr>
            <p:spPr bwMode="auto">
              <a:xfrm>
                <a:off x="5725506" y="2590922"/>
                <a:ext cx="1599" cy="1645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7" name="Rectangle 172"/>
              <p:cNvSpPr>
                <a:spLocks noChangeArrowheads="1"/>
              </p:cNvSpPr>
              <p:nvPr/>
            </p:nvSpPr>
            <p:spPr bwMode="auto">
              <a:xfrm>
                <a:off x="5727105" y="2592567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8" name="Freeform 173"/>
              <p:cNvSpPr>
                <a:spLocks/>
              </p:cNvSpPr>
              <p:nvPr/>
            </p:nvSpPr>
            <p:spPr bwMode="auto">
              <a:xfrm>
                <a:off x="5728704" y="2592567"/>
                <a:ext cx="1599" cy="1645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9" name="Rectangle 174"/>
              <p:cNvSpPr>
                <a:spLocks noChangeArrowheads="1"/>
              </p:cNvSpPr>
              <p:nvPr/>
            </p:nvSpPr>
            <p:spPr bwMode="auto">
              <a:xfrm>
                <a:off x="5739897" y="2592567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0" name="Freeform 175"/>
              <p:cNvSpPr>
                <a:spLocks/>
              </p:cNvSpPr>
              <p:nvPr/>
            </p:nvSpPr>
            <p:spPr bwMode="auto">
              <a:xfrm>
                <a:off x="5739897" y="2590922"/>
                <a:ext cx="3198" cy="0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  <a:gd name="T10" fmla="*/ 1 w 2"/>
                  <a:gd name="T11" fmla="*/ 0 h 1"/>
                  <a:gd name="T12" fmla="*/ 1 w 2"/>
                  <a:gd name="T13" fmla="*/ 1 h 1"/>
                  <a:gd name="T14" fmla="*/ 0 w 2"/>
                  <a:gd name="T15" fmla="*/ 1 h 1"/>
                  <a:gd name="T16" fmla="*/ 0 w 2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1" name="Freeform 176"/>
              <p:cNvSpPr>
                <a:spLocks/>
              </p:cNvSpPr>
              <p:nvPr/>
            </p:nvSpPr>
            <p:spPr bwMode="auto">
              <a:xfrm>
                <a:off x="5743095" y="2589277"/>
                <a:ext cx="0" cy="164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2" name="Freeform 177"/>
              <p:cNvSpPr>
                <a:spLocks/>
              </p:cNvSpPr>
              <p:nvPr/>
            </p:nvSpPr>
            <p:spPr bwMode="auto">
              <a:xfrm>
                <a:off x="5034733" y="1164646"/>
                <a:ext cx="327797" cy="503392"/>
              </a:xfrm>
              <a:custGeom>
                <a:avLst/>
                <a:gdLst>
                  <a:gd name="T0" fmla="*/ 6 w 266"/>
                  <a:gd name="T1" fmla="*/ 66 h 387"/>
                  <a:gd name="T2" fmla="*/ 11 w 266"/>
                  <a:gd name="T3" fmla="*/ 73 h 387"/>
                  <a:gd name="T4" fmla="*/ 25 w 266"/>
                  <a:gd name="T5" fmla="*/ 88 h 387"/>
                  <a:gd name="T6" fmla="*/ 31 w 266"/>
                  <a:gd name="T7" fmla="*/ 100 h 387"/>
                  <a:gd name="T8" fmla="*/ 26 w 266"/>
                  <a:gd name="T9" fmla="*/ 113 h 387"/>
                  <a:gd name="T10" fmla="*/ 6 w 266"/>
                  <a:gd name="T11" fmla="*/ 125 h 387"/>
                  <a:gd name="T12" fmla="*/ 1 w 266"/>
                  <a:gd name="T13" fmla="*/ 134 h 387"/>
                  <a:gd name="T14" fmla="*/ 27 w 266"/>
                  <a:gd name="T15" fmla="*/ 155 h 387"/>
                  <a:gd name="T16" fmla="*/ 50 w 266"/>
                  <a:gd name="T17" fmla="*/ 176 h 387"/>
                  <a:gd name="T18" fmla="*/ 94 w 266"/>
                  <a:gd name="T19" fmla="*/ 204 h 387"/>
                  <a:gd name="T20" fmla="*/ 107 w 266"/>
                  <a:gd name="T21" fmla="*/ 222 h 387"/>
                  <a:gd name="T22" fmla="*/ 92 w 266"/>
                  <a:gd name="T23" fmla="*/ 240 h 387"/>
                  <a:gd name="T24" fmla="*/ 77 w 266"/>
                  <a:gd name="T25" fmla="*/ 249 h 387"/>
                  <a:gd name="T26" fmla="*/ 77 w 266"/>
                  <a:gd name="T27" fmla="*/ 269 h 387"/>
                  <a:gd name="T28" fmla="*/ 87 w 266"/>
                  <a:gd name="T29" fmla="*/ 303 h 387"/>
                  <a:gd name="T30" fmla="*/ 98 w 266"/>
                  <a:gd name="T31" fmla="*/ 323 h 387"/>
                  <a:gd name="T32" fmla="*/ 114 w 266"/>
                  <a:gd name="T33" fmla="*/ 332 h 387"/>
                  <a:gd name="T34" fmla="*/ 136 w 266"/>
                  <a:gd name="T35" fmla="*/ 334 h 387"/>
                  <a:gd name="T36" fmla="*/ 143 w 266"/>
                  <a:gd name="T37" fmla="*/ 338 h 387"/>
                  <a:gd name="T38" fmla="*/ 142 w 266"/>
                  <a:gd name="T39" fmla="*/ 344 h 387"/>
                  <a:gd name="T40" fmla="*/ 143 w 266"/>
                  <a:gd name="T41" fmla="*/ 356 h 387"/>
                  <a:gd name="T42" fmla="*/ 156 w 266"/>
                  <a:gd name="T43" fmla="*/ 364 h 387"/>
                  <a:gd name="T44" fmla="*/ 186 w 266"/>
                  <a:gd name="T45" fmla="*/ 386 h 387"/>
                  <a:gd name="T46" fmla="*/ 198 w 266"/>
                  <a:gd name="T47" fmla="*/ 385 h 387"/>
                  <a:gd name="T48" fmla="*/ 222 w 266"/>
                  <a:gd name="T49" fmla="*/ 365 h 387"/>
                  <a:gd name="T50" fmla="*/ 239 w 266"/>
                  <a:gd name="T51" fmla="*/ 353 h 387"/>
                  <a:gd name="T52" fmla="*/ 251 w 266"/>
                  <a:gd name="T53" fmla="*/ 307 h 387"/>
                  <a:gd name="T54" fmla="*/ 257 w 266"/>
                  <a:gd name="T55" fmla="*/ 271 h 387"/>
                  <a:gd name="T56" fmla="*/ 265 w 266"/>
                  <a:gd name="T57" fmla="*/ 251 h 387"/>
                  <a:gd name="T58" fmla="*/ 263 w 266"/>
                  <a:gd name="T59" fmla="*/ 232 h 387"/>
                  <a:gd name="T60" fmla="*/ 246 w 266"/>
                  <a:gd name="T61" fmla="*/ 217 h 387"/>
                  <a:gd name="T62" fmla="*/ 222 w 266"/>
                  <a:gd name="T63" fmla="*/ 204 h 387"/>
                  <a:gd name="T64" fmla="*/ 209 w 266"/>
                  <a:gd name="T65" fmla="*/ 193 h 387"/>
                  <a:gd name="T66" fmla="*/ 184 w 266"/>
                  <a:gd name="T67" fmla="*/ 176 h 387"/>
                  <a:gd name="T68" fmla="*/ 136 w 266"/>
                  <a:gd name="T69" fmla="*/ 107 h 387"/>
                  <a:gd name="T70" fmla="*/ 112 w 266"/>
                  <a:gd name="T71" fmla="*/ 87 h 387"/>
                  <a:gd name="T72" fmla="*/ 99 w 266"/>
                  <a:gd name="T73" fmla="*/ 81 h 387"/>
                  <a:gd name="T74" fmla="*/ 91 w 266"/>
                  <a:gd name="T75" fmla="*/ 68 h 387"/>
                  <a:gd name="T76" fmla="*/ 79 w 266"/>
                  <a:gd name="T77" fmla="*/ 49 h 387"/>
                  <a:gd name="T78" fmla="*/ 70 w 266"/>
                  <a:gd name="T79" fmla="*/ 42 h 387"/>
                  <a:gd name="T80" fmla="*/ 71 w 266"/>
                  <a:gd name="T81" fmla="*/ 12 h 387"/>
                  <a:gd name="T82" fmla="*/ 64 w 266"/>
                  <a:gd name="T83" fmla="*/ 5 h 387"/>
                  <a:gd name="T84" fmla="*/ 57 w 266"/>
                  <a:gd name="T85" fmla="*/ 1 h 387"/>
                  <a:gd name="T86" fmla="*/ 48 w 266"/>
                  <a:gd name="T87" fmla="*/ 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6" h="387">
                    <a:moveTo>
                      <a:pt x="31" y="9"/>
                    </a:moveTo>
                    <a:lnTo>
                      <a:pt x="6" y="64"/>
                    </a:lnTo>
                    <a:lnTo>
                      <a:pt x="6" y="66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1" y="73"/>
                    </a:lnTo>
                    <a:lnTo>
                      <a:pt x="17" y="79"/>
                    </a:lnTo>
                    <a:lnTo>
                      <a:pt x="23" y="85"/>
                    </a:lnTo>
                    <a:lnTo>
                      <a:pt x="25" y="88"/>
                    </a:lnTo>
                    <a:lnTo>
                      <a:pt x="27" y="92"/>
                    </a:lnTo>
                    <a:lnTo>
                      <a:pt x="30" y="95"/>
                    </a:lnTo>
                    <a:lnTo>
                      <a:pt x="31" y="100"/>
                    </a:lnTo>
                    <a:lnTo>
                      <a:pt x="30" y="104"/>
                    </a:lnTo>
                    <a:lnTo>
                      <a:pt x="29" y="108"/>
                    </a:lnTo>
                    <a:lnTo>
                      <a:pt x="26" y="113"/>
                    </a:lnTo>
                    <a:lnTo>
                      <a:pt x="21" y="117"/>
                    </a:lnTo>
                    <a:lnTo>
                      <a:pt x="13" y="122"/>
                    </a:lnTo>
                    <a:lnTo>
                      <a:pt x="6" y="125"/>
                    </a:lnTo>
                    <a:lnTo>
                      <a:pt x="1" y="128"/>
                    </a:lnTo>
                    <a:lnTo>
                      <a:pt x="0" y="130"/>
                    </a:lnTo>
                    <a:lnTo>
                      <a:pt x="1" y="134"/>
                    </a:lnTo>
                    <a:lnTo>
                      <a:pt x="6" y="138"/>
                    </a:lnTo>
                    <a:lnTo>
                      <a:pt x="14" y="145"/>
                    </a:lnTo>
                    <a:lnTo>
                      <a:pt x="27" y="155"/>
                    </a:lnTo>
                    <a:lnTo>
                      <a:pt x="33" y="163"/>
                    </a:lnTo>
                    <a:lnTo>
                      <a:pt x="42" y="169"/>
                    </a:lnTo>
                    <a:lnTo>
                      <a:pt x="50" y="176"/>
                    </a:lnTo>
                    <a:lnTo>
                      <a:pt x="60" y="181"/>
                    </a:lnTo>
                    <a:lnTo>
                      <a:pt x="77" y="192"/>
                    </a:lnTo>
                    <a:lnTo>
                      <a:pt x="94" y="204"/>
                    </a:lnTo>
                    <a:lnTo>
                      <a:pt x="101" y="212"/>
                    </a:lnTo>
                    <a:lnTo>
                      <a:pt x="105" y="218"/>
                    </a:lnTo>
                    <a:lnTo>
                      <a:pt x="107" y="222"/>
                    </a:lnTo>
                    <a:lnTo>
                      <a:pt x="106" y="225"/>
                    </a:lnTo>
                    <a:lnTo>
                      <a:pt x="101" y="232"/>
                    </a:lnTo>
                    <a:lnTo>
                      <a:pt x="92" y="240"/>
                    </a:lnTo>
                    <a:lnTo>
                      <a:pt x="86" y="242"/>
                    </a:lnTo>
                    <a:lnTo>
                      <a:pt x="81" y="245"/>
                    </a:lnTo>
                    <a:lnTo>
                      <a:pt x="77" y="249"/>
                    </a:lnTo>
                    <a:lnTo>
                      <a:pt x="76" y="254"/>
                    </a:lnTo>
                    <a:lnTo>
                      <a:pt x="75" y="261"/>
                    </a:lnTo>
                    <a:lnTo>
                      <a:pt x="77" y="269"/>
                    </a:lnTo>
                    <a:lnTo>
                      <a:pt x="80" y="280"/>
                    </a:lnTo>
                    <a:lnTo>
                      <a:pt x="83" y="292"/>
                    </a:lnTo>
                    <a:lnTo>
                      <a:pt x="87" y="303"/>
                    </a:lnTo>
                    <a:lnTo>
                      <a:pt x="91" y="312"/>
                    </a:lnTo>
                    <a:lnTo>
                      <a:pt x="94" y="318"/>
                    </a:lnTo>
                    <a:lnTo>
                      <a:pt x="98" y="323"/>
                    </a:lnTo>
                    <a:lnTo>
                      <a:pt x="103" y="327"/>
                    </a:lnTo>
                    <a:lnTo>
                      <a:pt x="108" y="330"/>
                    </a:lnTo>
                    <a:lnTo>
                      <a:pt x="114" y="332"/>
                    </a:lnTo>
                    <a:lnTo>
                      <a:pt x="123" y="334"/>
                    </a:lnTo>
                    <a:lnTo>
                      <a:pt x="130" y="334"/>
                    </a:lnTo>
                    <a:lnTo>
                      <a:pt x="136" y="334"/>
                    </a:lnTo>
                    <a:lnTo>
                      <a:pt x="140" y="335"/>
                    </a:lnTo>
                    <a:lnTo>
                      <a:pt x="142" y="336"/>
                    </a:lnTo>
                    <a:lnTo>
                      <a:pt x="143" y="338"/>
                    </a:lnTo>
                    <a:lnTo>
                      <a:pt x="143" y="339"/>
                    </a:lnTo>
                    <a:lnTo>
                      <a:pt x="142" y="341"/>
                    </a:lnTo>
                    <a:lnTo>
                      <a:pt x="142" y="344"/>
                    </a:lnTo>
                    <a:lnTo>
                      <a:pt x="141" y="349"/>
                    </a:lnTo>
                    <a:lnTo>
                      <a:pt x="141" y="354"/>
                    </a:lnTo>
                    <a:lnTo>
                      <a:pt x="143" y="356"/>
                    </a:lnTo>
                    <a:lnTo>
                      <a:pt x="146" y="359"/>
                    </a:lnTo>
                    <a:lnTo>
                      <a:pt x="150" y="361"/>
                    </a:lnTo>
                    <a:lnTo>
                      <a:pt x="156" y="364"/>
                    </a:lnTo>
                    <a:lnTo>
                      <a:pt x="167" y="376"/>
                    </a:lnTo>
                    <a:lnTo>
                      <a:pt x="175" y="387"/>
                    </a:lnTo>
                    <a:lnTo>
                      <a:pt x="186" y="386"/>
                    </a:lnTo>
                    <a:lnTo>
                      <a:pt x="198" y="385"/>
                    </a:lnTo>
                    <a:lnTo>
                      <a:pt x="198" y="385"/>
                    </a:lnTo>
                    <a:lnTo>
                      <a:pt x="198" y="385"/>
                    </a:lnTo>
                    <a:lnTo>
                      <a:pt x="206" y="376"/>
                    </a:lnTo>
                    <a:lnTo>
                      <a:pt x="215" y="369"/>
                    </a:lnTo>
                    <a:lnTo>
                      <a:pt x="222" y="365"/>
                    </a:lnTo>
                    <a:lnTo>
                      <a:pt x="228" y="361"/>
                    </a:lnTo>
                    <a:lnTo>
                      <a:pt x="234" y="357"/>
                    </a:lnTo>
                    <a:lnTo>
                      <a:pt x="239" y="353"/>
                    </a:lnTo>
                    <a:lnTo>
                      <a:pt x="243" y="346"/>
                    </a:lnTo>
                    <a:lnTo>
                      <a:pt x="248" y="336"/>
                    </a:lnTo>
                    <a:lnTo>
                      <a:pt x="251" y="307"/>
                    </a:lnTo>
                    <a:lnTo>
                      <a:pt x="253" y="286"/>
                    </a:lnTo>
                    <a:lnTo>
                      <a:pt x="255" y="278"/>
                    </a:lnTo>
                    <a:lnTo>
                      <a:pt x="257" y="271"/>
                    </a:lnTo>
                    <a:lnTo>
                      <a:pt x="259" y="264"/>
                    </a:lnTo>
                    <a:lnTo>
                      <a:pt x="263" y="256"/>
                    </a:lnTo>
                    <a:lnTo>
                      <a:pt x="265" y="251"/>
                    </a:lnTo>
                    <a:lnTo>
                      <a:pt x="266" y="245"/>
                    </a:lnTo>
                    <a:lnTo>
                      <a:pt x="265" y="239"/>
                    </a:lnTo>
                    <a:lnTo>
                      <a:pt x="263" y="232"/>
                    </a:lnTo>
                    <a:lnTo>
                      <a:pt x="259" y="227"/>
                    </a:lnTo>
                    <a:lnTo>
                      <a:pt x="253" y="221"/>
                    </a:lnTo>
                    <a:lnTo>
                      <a:pt x="246" y="217"/>
                    </a:lnTo>
                    <a:lnTo>
                      <a:pt x="237" y="212"/>
                    </a:lnTo>
                    <a:lnTo>
                      <a:pt x="228" y="208"/>
                    </a:lnTo>
                    <a:lnTo>
                      <a:pt x="222" y="204"/>
                    </a:lnTo>
                    <a:lnTo>
                      <a:pt x="218" y="201"/>
                    </a:lnTo>
                    <a:lnTo>
                      <a:pt x="215" y="199"/>
                    </a:lnTo>
                    <a:lnTo>
                      <a:pt x="209" y="193"/>
                    </a:lnTo>
                    <a:lnTo>
                      <a:pt x="198" y="187"/>
                    </a:lnTo>
                    <a:lnTo>
                      <a:pt x="191" y="182"/>
                    </a:lnTo>
                    <a:lnTo>
                      <a:pt x="184" y="176"/>
                    </a:lnTo>
                    <a:lnTo>
                      <a:pt x="169" y="153"/>
                    </a:lnTo>
                    <a:lnTo>
                      <a:pt x="148" y="122"/>
                    </a:lnTo>
                    <a:lnTo>
                      <a:pt x="136" y="107"/>
                    </a:lnTo>
                    <a:lnTo>
                      <a:pt x="124" y="95"/>
                    </a:lnTo>
                    <a:lnTo>
                      <a:pt x="118" y="91"/>
                    </a:lnTo>
                    <a:lnTo>
                      <a:pt x="112" y="87"/>
                    </a:lnTo>
                    <a:lnTo>
                      <a:pt x="106" y="85"/>
                    </a:lnTo>
                    <a:lnTo>
                      <a:pt x="101" y="84"/>
                    </a:lnTo>
                    <a:lnTo>
                      <a:pt x="99" y="81"/>
                    </a:lnTo>
                    <a:lnTo>
                      <a:pt x="97" y="75"/>
                    </a:lnTo>
                    <a:lnTo>
                      <a:pt x="93" y="70"/>
                    </a:lnTo>
                    <a:lnTo>
                      <a:pt x="91" y="68"/>
                    </a:lnTo>
                    <a:lnTo>
                      <a:pt x="88" y="61"/>
                    </a:lnTo>
                    <a:lnTo>
                      <a:pt x="82" y="52"/>
                    </a:lnTo>
                    <a:lnTo>
                      <a:pt x="79" y="49"/>
                    </a:lnTo>
                    <a:lnTo>
                      <a:pt x="76" y="45"/>
                    </a:lnTo>
                    <a:lnTo>
                      <a:pt x="73" y="43"/>
                    </a:lnTo>
                    <a:lnTo>
                      <a:pt x="70" y="42"/>
                    </a:lnTo>
                    <a:lnTo>
                      <a:pt x="71" y="30"/>
                    </a:lnTo>
                    <a:lnTo>
                      <a:pt x="73" y="17"/>
                    </a:lnTo>
                    <a:lnTo>
                      <a:pt x="71" y="12"/>
                    </a:lnTo>
                    <a:lnTo>
                      <a:pt x="69" y="8"/>
                    </a:lnTo>
                    <a:lnTo>
                      <a:pt x="67" y="7"/>
                    </a:lnTo>
                    <a:lnTo>
                      <a:pt x="64" y="5"/>
                    </a:lnTo>
                    <a:lnTo>
                      <a:pt x="62" y="5"/>
                    </a:lnTo>
                    <a:lnTo>
                      <a:pt x="58" y="5"/>
                    </a:lnTo>
                    <a:lnTo>
                      <a:pt x="57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8" y="1"/>
                    </a:lnTo>
                    <a:lnTo>
                      <a:pt x="38" y="5"/>
                    </a:lnTo>
                    <a:lnTo>
                      <a:pt x="31" y="9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3" name="Freeform 178"/>
              <p:cNvSpPr>
                <a:spLocks/>
              </p:cNvSpPr>
              <p:nvPr/>
            </p:nvSpPr>
            <p:spPr bwMode="auto">
              <a:xfrm>
                <a:off x="4830059" y="1334089"/>
                <a:ext cx="426936" cy="580710"/>
              </a:xfrm>
              <a:custGeom>
                <a:avLst/>
                <a:gdLst>
                  <a:gd name="T0" fmla="*/ 109 w 346"/>
                  <a:gd name="T1" fmla="*/ 3 h 447"/>
                  <a:gd name="T2" fmla="*/ 87 w 346"/>
                  <a:gd name="T3" fmla="*/ 13 h 447"/>
                  <a:gd name="T4" fmla="*/ 71 w 346"/>
                  <a:gd name="T5" fmla="*/ 30 h 447"/>
                  <a:gd name="T6" fmla="*/ 49 w 346"/>
                  <a:gd name="T7" fmla="*/ 66 h 447"/>
                  <a:gd name="T8" fmla="*/ 29 w 346"/>
                  <a:gd name="T9" fmla="*/ 92 h 447"/>
                  <a:gd name="T10" fmla="*/ 24 w 346"/>
                  <a:gd name="T11" fmla="*/ 114 h 447"/>
                  <a:gd name="T12" fmla="*/ 23 w 346"/>
                  <a:gd name="T13" fmla="*/ 147 h 447"/>
                  <a:gd name="T14" fmla="*/ 36 w 346"/>
                  <a:gd name="T15" fmla="*/ 158 h 447"/>
                  <a:gd name="T16" fmla="*/ 55 w 346"/>
                  <a:gd name="T17" fmla="*/ 174 h 447"/>
                  <a:gd name="T18" fmla="*/ 59 w 346"/>
                  <a:gd name="T19" fmla="*/ 188 h 447"/>
                  <a:gd name="T20" fmla="*/ 66 w 346"/>
                  <a:gd name="T21" fmla="*/ 200 h 447"/>
                  <a:gd name="T22" fmla="*/ 63 w 346"/>
                  <a:gd name="T23" fmla="*/ 211 h 447"/>
                  <a:gd name="T24" fmla="*/ 51 w 346"/>
                  <a:gd name="T25" fmla="*/ 231 h 447"/>
                  <a:gd name="T26" fmla="*/ 30 w 346"/>
                  <a:gd name="T27" fmla="*/ 262 h 447"/>
                  <a:gd name="T28" fmla="*/ 23 w 346"/>
                  <a:gd name="T29" fmla="*/ 278 h 447"/>
                  <a:gd name="T30" fmla="*/ 19 w 346"/>
                  <a:gd name="T31" fmla="*/ 301 h 447"/>
                  <a:gd name="T32" fmla="*/ 7 w 346"/>
                  <a:gd name="T33" fmla="*/ 326 h 447"/>
                  <a:gd name="T34" fmla="*/ 0 w 346"/>
                  <a:gd name="T35" fmla="*/ 354 h 447"/>
                  <a:gd name="T36" fmla="*/ 2 w 346"/>
                  <a:gd name="T37" fmla="*/ 375 h 447"/>
                  <a:gd name="T38" fmla="*/ 11 w 346"/>
                  <a:gd name="T39" fmla="*/ 385 h 447"/>
                  <a:gd name="T40" fmla="*/ 42 w 346"/>
                  <a:gd name="T41" fmla="*/ 391 h 447"/>
                  <a:gd name="T42" fmla="*/ 97 w 346"/>
                  <a:gd name="T43" fmla="*/ 399 h 447"/>
                  <a:gd name="T44" fmla="*/ 128 w 346"/>
                  <a:gd name="T45" fmla="*/ 410 h 447"/>
                  <a:gd name="T46" fmla="*/ 142 w 346"/>
                  <a:gd name="T47" fmla="*/ 422 h 447"/>
                  <a:gd name="T48" fmla="*/ 149 w 346"/>
                  <a:gd name="T49" fmla="*/ 439 h 447"/>
                  <a:gd name="T50" fmla="*/ 192 w 346"/>
                  <a:gd name="T51" fmla="*/ 384 h 447"/>
                  <a:gd name="T52" fmla="*/ 232 w 346"/>
                  <a:gd name="T53" fmla="*/ 334 h 447"/>
                  <a:gd name="T54" fmla="*/ 245 w 346"/>
                  <a:gd name="T55" fmla="*/ 312 h 447"/>
                  <a:gd name="T56" fmla="*/ 259 w 346"/>
                  <a:gd name="T57" fmla="*/ 286 h 447"/>
                  <a:gd name="T58" fmla="*/ 270 w 346"/>
                  <a:gd name="T59" fmla="*/ 277 h 447"/>
                  <a:gd name="T60" fmla="*/ 285 w 346"/>
                  <a:gd name="T61" fmla="*/ 271 h 447"/>
                  <a:gd name="T62" fmla="*/ 314 w 346"/>
                  <a:gd name="T63" fmla="*/ 274 h 447"/>
                  <a:gd name="T64" fmla="*/ 337 w 346"/>
                  <a:gd name="T65" fmla="*/ 279 h 447"/>
                  <a:gd name="T66" fmla="*/ 346 w 346"/>
                  <a:gd name="T67" fmla="*/ 275 h 447"/>
                  <a:gd name="T68" fmla="*/ 342 w 346"/>
                  <a:gd name="T69" fmla="*/ 261 h 447"/>
                  <a:gd name="T70" fmla="*/ 332 w 346"/>
                  <a:gd name="T71" fmla="*/ 246 h 447"/>
                  <a:gd name="T72" fmla="*/ 311 w 346"/>
                  <a:gd name="T73" fmla="*/ 230 h 447"/>
                  <a:gd name="T74" fmla="*/ 306 w 346"/>
                  <a:gd name="T75" fmla="*/ 220 h 447"/>
                  <a:gd name="T76" fmla="*/ 308 w 346"/>
                  <a:gd name="T77" fmla="*/ 210 h 447"/>
                  <a:gd name="T78" fmla="*/ 305 w 346"/>
                  <a:gd name="T79" fmla="*/ 206 h 447"/>
                  <a:gd name="T80" fmla="*/ 288 w 346"/>
                  <a:gd name="T81" fmla="*/ 205 h 447"/>
                  <a:gd name="T82" fmla="*/ 268 w 346"/>
                  <a:gd name="T83" fmla="*/ 198 h 447"/>
                  <a:gd name="T84" fmla="*/ 256 w 346"/>
                  <a:gd name="T85" fmla="*/ 183 h 447"/>
                  <a:gd name="T86" fmla="*/ 245 w 346"/>
                  <a:gd name="T87" fmla="*/ 151 h 447"/>
                  <a:gd name="T88" fmla="*/ 241 w 346"/>
                  <a:gd name="T89" fmla="*/ 125 h 447"/>
                  <a:gd name="T90" fmla="*/ 251 w 346"/>
                  <a:gd name="T91" fmla="*/ 113 h 447"/>
                  <a:gd name="T92" fmla="*/ 271 w 346"/>
                  <a:gd name="T93" fmla="*/ 96 h 447"/>
                  <a:gd name="T94" fmla="*/ 266 w 346"/>
                  <a:gd name="T95" fmla="*/ 83 h 447"/>
                  <a:gd name="T96" fmla="*/ 225 w 346"/>
                  <a:gd name="T97" fmla="*/ 52 h 447"/>
                  <a:gd name="T98" fmla="*/ 198 w 346"/>
                  <a:gd name="T99" fmla="*/ 34 h 447"/>
                  <a:gd name="T100" fmla="*/ 170 w 346"/>
                  <a:gd name="T101" fmla="*/ 8 h 447"/>
                  <a:gd name="T102" fmla="*/ 165 w 346"/>
                  <a:gd name="T103" fmla="*/ 1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6" h="447">
                    <a:moveTo>
                      <a:pt x="165" y="0"/>
                    </a:moveTo>
                    <a:lnTo>
                      <a:pt x="117" y="1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3" y="8"/>
                    </a:lnTo>
                    <a:lnTo>
                      <a:pt x="87" y="13"/>
                    </a:lnTo>
                    <a:lnTo>
                      <a:pt x="81" y="18"/>
                    </a:lnTo>
                    <a:lnTo>
                      <a:pt x="75" y="24"/>
                    </a:lnTo>
                    <a:lnTo>
                      <a:pt x="71" y="30"/>
                    </a:lnTo>
                    <a:lnTo>
                      <a:pt x="66" y="37"/>
                    </a:lnTo>
                    <a:lnTo>
                      <a:pt x="57" y="51"/>
                    </a:lnTo>
                    <a:lnTo>
                      <a:pt x="49" y="66"/>
                    </a:lnTo>
                    <a:lnTo>
                      <a:pt x="41" y="78"/>
                    </a:lnTo>
                    <a:lnTo>
                      <a:pt x="32" y="88"/>
                    </a:lnTo>
                    <a:lnTo>
                      <a:pt x="29" y="92"/>
                    </a:lnTo>
                    <a:lnTo>
                      <a:pt x="26" y="99"/>
                    </a:lnTo>
                    <a:lnTo>
                      <a:pt x="25" y="105"/>
                    </a:lnTo>
                    <a:lnTo>
                      <a:pt x="24" y="114"/>
                    </a:lnTo>
                    <a:lnTo>
                      <a:pt x="22" y="131"/>
                    </a:lnTo>
                    <a:lnTo>
                      <a:pt x="22" y="145"/>
                    </a:lnTo>
                    <a:lnTo>
                      <a:pt x="23" y="147"/>
                    </a:lnTo>
                    <a:lnTo>
                      <a:pt x="26" y="151"/>
                    </a:lnTo>
                    <a:lnTo>
                      <a:pt x="31" y="155"/>
                    </a:lnTo>
                    <a:lnTo>
                      <a:pt x="36" y="158"/>
                    </a:lnTo>
                    <a:lnTo>
                      <a:pt x="47" y="166"/>
                    </a:lnTo>
                    <a:lnTo>
                      <a:pt x="53" y="170"/>
                    </a:lnTo>
                    <a:lnTo>
                      <a:pt x="55" y="174"/>
                    </a:lnTo>
                    <a:lnTo>
                      <a:pt x="57" y="178"/>
                    </a:lnTo>
                    <a:lnTo>
                      <a:pt x="59" y="183"/>
                    </a:lnTo>
                    <a:lnTo>
                      <a:pt x="59" y="188"/>
                    </a:lnTo>
                    <a:lnTo>
                      <a:pt x="61" y="193"/>
                    </a:lnTo>
                    <a:lnTo>
                      <a:pt x="65" y="196"/>
                    </a:lnTo>
                    <a:lnTo>
                      <a:pt x="66" y="200"/>
                    </a:lnTo>
                    <a:lnTo>
                      <a:pt x="65" y="203"/>
                    </a:lnTo>
                    <a:lnTo>
                      <a:pt x="65" y="207"/>
                    </a:lnTo>
                    <a:lnTo>
                      <a:pt x="63" y="211"/>
                    </a:lnTo>
                    <a:lnTo>
                      <a:pt x="61" y="216"/>
                    </a:lnTo>
                    <a:lnTo>
                      <a:pt x="59" y="221"/>
                    </a:lnTo>
                    <a:lnTo>
                      <a:pt x="51" y="231"/>
                    </a:lnTo>
                    <a:lnTo>
                      <a:pt x="44" y="241"/>
                    </a:lnTo>
                    <a:lnTo>
                      <a:pt x="36" y="251"/>
                    </a:lnTo>
                    <a:lnTo>
                      <a:pt x="30" y="262"/>
                    </a:lnTo>
                    <a:lnTo>
                      <a:pt x="26" y="267"/>
                    </a:lnTo>
                    <a:lnTo>
                      <a:pt x="25" y="272"/>
                    </a:lnTo>
                    <a:lnTo>
                      <a:pt x="23" y="278"/>
                    </a:lnTo>
                    <a:lnTo>
                      <a:pt x="23" y="282"/>
                    </a:lnTo>
                    <a:lnTo>
                      <a:pt x="22" y="292"/>
                    </a:lnTo>
                    <a:lnTo>
                      <a:pt x="19" y="301"/>
                    </a:lnTo>
                    <a:lnTo>
                      <a:pt x="16" y="310"/>
                    </a:lnTo>
                    <a:lnTo>
                      <a:pt x="11" y="317"/>
                    </a:lnTo>
                    <a:lnTo>
                      <a:pt x="7" y="326"/>
                    </a:lnTo>
                    <a:lnTo>
                      <a:pt x="4" y="335"/>
                    </a:lnTo>
                    <a:lnTo>
                      <a:pt x="1" y="344"/>
                    </a:lnTo>
                    <a:lnTo>
                      <a:pt x="0" y="354"/>
                    </a:lnTo>
                    <a:lnTo>
                      <a:pt x="0" y="362"/>
                    </a:lnTo>
                    <a:lnTo>
                      <a:pt x="1" y="368"/>
                    </a:lnTo>
                    <a:lnTo>
                      <a:pt x="2" y="375"/>
                    </a:lnTo>
                    <a:lnTo>
                      <a:pt x="5" y="379"/>
                    </a:lnTo>
                    <a:lnTo>
                      <a:pt x="7" y="383"/>
                    </a:lnTo>
                    <a:lnTo>
                      <a:pt x="11" y="385"/>
                    </a:lnTo>
                    <a:lnTo>
                      <a:pt x="14" y="387"/>
                    </a:lnTo>
                    <a:lnTo>
                      <a:pt x="19" y="389"/>
                    </a:lnTo>
                    <a:lnTo>
                      <a:pt x="42" y="391"/>
                    </a:lnTo>
                    <a:lnTo>
                      <a:pt x="71" y="394"/>
                    </a:lnTo>
                    <a:lnTo>
                      <a:pt x="84" y="396"/>
                    </a:lnTo>
                    <a:lnTo>
                      <a:pt x="97" y="399"/>
                    </a:lnTo>
                    <a:lnTo>
                      <a:pt x="110" y="402"/>
                    </a:lnTo>
                    <a:lnTo>
                      <a:pt x="123" y="407"/>
                    </a:lnTo>
                    <a:lnTo>
                      <a:pt x="128" y="410"/>
                    </a:lnTo>
                    <a:lnTo>
                      <a:pt x="134" y="414"/>
                    </a:lnTo>
                    <a:lnTo>
                      <a:pt x="137" y="417"/>
                    </a:lnTo>
                    <a:lnTo>
                      <a:pt x="142" y="422"/>
                    </a:lnTo>
                    <a:lnTo>
                      <a:pt x="145" y="427"/>
                    </a:lnTo>
                    <a:lnTo>
                      <a:pt x="147" y="432"/>
                    </a:lnTo>
                    <a:lnTo>
                      <a:pt x="149" y="439"/>
                    </a:lnTo>
                    <a:lnTo>
                      <a:pt x="149" y="447"/>
                    </a:lnTo>
                    <a:lnTo>
                      <a:pt x="180" y="400"/>
                    </a:lnTo>
                    <a:lnTo>
                      <a:pt x="192" y="384"/>
                    </a:lnTo>
                    <a:lnTo>
                      <a:pt x="204" y="366"/>
                    </a:lnTo>
                    <a:lnTo>
                      <a:pt x="217" y="349"/>
                    </a:lnTo>
                    <a:lnTo>
                      <a:pt x="232" y="334"/>
                    </a:lnTo>
                    <a:lnTo>
                      <a:pt x="236" y="327"/>
                    </a:lnTo>
                    <a:lnTo>
                      <a:pt x="241" y="320"/>
                    </a:lnTo>
                    <a:lnTo>
                      <a:pt x="245" y="312"/>
                    </a:lnTo>
                    <a:lnTo>
                      <a:pt x="248" y="303"/>
                    </a:lnTo>
                    <a:lnTo>
                      <a:pt x="253" y="294"/>
                    </a:lnTo>
                    <a:lnTo>
                      <a:pt x="259" y="286"/>
                    </a:lnTo>
                    <a:lnTo>
                      <a:pt x="262" y="283"/>
                    </a:lnTo>
                    <a:lnTo>
                      <a:pt x="265" y="280"/>
                    </a:lnTo>
                    <a:lnTo>
                      <a:pt x="270" y="277"/>
                    </a:lnTo>
                    <a:lnTo>
                      <a:pt x="273" y="274"/>
                    </a:lnTo>
                    <a:lnTo>
                      <a:pt x="279" y="272"/>
                    </a:lnTo>
                    <a:lnTo>
                      <a:pt x="285" y="271"/>
                    </a:lnTo>
                    <a:lnTo>
                      <a:pt x="293" y="271"/>
                    </a:lnTo>
                    <a:lnTo>
                      <a:pt x="300" y="272"/>
                    </a:lnTo>
                    <a:lnTo>
                      <a:pt x="314" y="274"/>
                    </a:lnTo>
                    <a:lnTo>
                      <a:pt x="327" y="278"/>
                    </a:lnTo>
                    <a:lnTo>
                      <a:pt x="332" y="279"/>
                    </a:lnTo>
                    <a:lnTo>
                      <a:pt x="337" y="279"/>
                    </a:lnTo>
                    <a:lnTo>
                      <a:pt x="342" y="279"/>
                    </a:lnTo>
                    <a:lnTo>
                      <a:pt x="344" y="278"/>
                    </a:lnTo>
                    <a:lnTo>
                      <a:pt x="346" y="275"/>
                    </a:lnTo>
                    <a:lnTo>
                      <a:pt x="346" y="272"/>
                    </a:lnTo>
                    <a:lnTo>
                      <a:pt x="345" y="268"/>
                    </a:lnTo>
                    <a:lnTo>
                      <a:pt x="342" y="261"/>
                    </a:lnTo>
                    <a:lnTo>
                      <a:pt x="340" y="259"/>
                    </a:lnTo>
                    <a:lnTo>
                      <a:pt x="340" y="258"/>
                    </a:lnTo>
                    <a:lnTo>
                      <a:pt x="332" y="246"/>
                    </a:lnTo>
                    <a:lnTo>
                      <a:pt x="321" y="235"/>
                    </a:lnTo>
                    <a:lnTo>
                      <a:pt x="315" y="232"/>
                    </a:lnTo>
                    <a:lnTo>
                      <a:pt x="311" y="230"/>
                    </a:lnTo>
                    <a:lnTo>
                      <a:pt x="308" y="227"/>
                    </a:lnTo>
                    <a:lnTo>
                      <a:pt x="306" y="225"/>
                    </a:lnTo>
                    <a:lnTo>
                      <a:pt x="306" y="220"/>
                    </a:lnTo>
                    <a:lnTo>
                      <a:pt x="307" y="215"/>
                    </a:lnTo>
                    <a:lnTo>
                      <a:pt x="307" y="212"/>
                    </a:lnTo>
                    <a:lnTo>
                      <a:pt x="308" y="210"/>
                    </a:lnTo>
                    <a:lnTo>
                      <a:pt x="308" y="209"/>
                    </a:lnTo>
                    <a:lnTo>
                      <a:pt x="307" y="207"/>
                    </a:lnTo>
                    <a:lnTo>
                      <a:pt x="305" y="206"/>
                    </a:lnTo>
                    <a:lnTo>
                      <a:pt x="301" y="205"/>
                    </a:lnTo>
                    <a:lnTo>
                      <a:pt x="295" y="205"/>
                    </a:lnTo>
                    <a:lnTo>
                      <a:pt x="288" y="205"/>
                    </a:lnTo>
                    <a:lnTo>
                      <a:pt x="279" y="203"/>
                    </a:lnTo>
                    <a:lnTo>
                      <a:pt x="273" y="201"/>
                    </a:lnTo>
                    <a:lnTo>
                      <a:pt x="268" y="198"/>
                    </a:lnTo>
                    <a:lnTo>
                      <a:pt x="263" y="194"/>
                    </a:lnTo>
                    <a:lnTo>
                      <a:pt x="259" y="189"/>
                    </a:lnTo>
                    <a:lnTo>
                      <a:pt x="256" y="183"/>
                    </a:lnTo>
                    <a:lnTo>
                      <a:pt x="252" y="174"/>
                    </a:lnTo>
                    <a:lnTo>
                      <a:pt x="248" y="163"/>
                    </a:lnTo>
                    <a:lnTo>
                      <a:pt x="245" y="151"/>
                    </a:lnTo>
                    <a:lnTo>
                      <a:pt x="242" y="140"/>
                    </a:lnTo>
                    <a:lnTo>
                      <a:pt x="240" y="132"/>
                    </a:lnTo>
                    <a:lnTo>
                      <a:pt x="241" y="125"/>
                    </a:lnTo>
                    <a:lnTo>
                      <a:pt x="242" y="120"/>
                    </a:lnTo>
                    <a:lnTo>
                      <a:pt x="246" y="116"/>
                    </a:lnTo>
                    <a:lnTo>
                      <a:pt x="251" y="113"/>
                    </a:lnTo>
                    <a:lnTo>
                      <a:pt x="257" y="111"/>
                    </a:lnTo>
                    <a:lnTo>
                      <a:pt x="266" y="103"/>
                    </a:lnTo>
                    <a:lnTo>
                      <a:pt x="271" y="96"/>
                    </a:lnTo>
                    <a:lnTo>
                      <a:pt x="272" y="93"/>
                    </a:lnTo>
                    <a:lnTo>
                      <a:pt x="270" y="89"/>
                    </a:lnTo>
                    <a:lnTo>
                      <a:pt x="266" y="83"/>
                    </a:lnTo>
                    <a:lnTo>
                      <a:pt x="259" y="75"/>
                    </a:lnTo>
                    <a:lnTo>
                      <a:pt x="242" y="63"/>
                    </a:lnTo>
                    <a:lnTo>
                      <a:pt x="225" y="52"/>
                    </a:lnTo>
                    <a:lnTo>
                      <a:pt x="215" y="47"/>
                    </a:lnTo>
                    <a:lnTo>
                      <a:pt x="207" y="40"/>
                    </a:lnTo>
                    <a:lnTo>
                      <a:pt x="198" y="34"/>
                    </a:lnTo>
                    <a:lnTo>
                      <a:pt x="192" y="26"/>
                    </a:lnTo>
                    <a:lnTo>
                      <a:pt x="179" y="16"/>
                    </a:lnTo>
                    <a:lnTo>
                      <a:pt x="170" y="8"/>
                    </a:lnTo>
                    <a:lnTo>
                      <a:pt x="167" y="6"/>
                    </a:lnTo>
                    <a:lnTo>
                      <a:pt x="166" y="4"/>
                    </a:lnTo>
                    <a:lnTo>
                      <a:pt x="165" y="1"/>
                    </a:lnTo>
                    <a:lnTo>
                      <a:pt x="165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4" name="Freeform 179"/>
              <p:cNvSpPr>
                <a:spLocks/>
              </p:cNvSpPr>
              <p:nvPr/>
            </p:nvSpPr>
            <p:spPr bwMode="auto">
              <a:xfrm>
                <a:off x="4447895" y="1528207"/>
                <a:ext cx="505288" cy="1235448"/>
              </a:xfrm>
              <a:custGeom>
                <a:avLst/>
                <a:gdLst>
                  <a:gd name="T0" fmla="*/ 204 w 409"/>
                  <a:gd name="T1" fmla="*/ 93 h 949"/>
                  <a:gd name="T2" fmla="*/ 181 w 409"/>
                  <a:gd name="T3" fmla="*/ 72 h 949"/>
                  <a:gd name="T4" fmla="*/ 124 w 409"/>
                  <a:gd name="T5" fmla="*/ 15 h 949"/>
                  <a:gd name="T6" fmla="*/ 99 w 409"/>
                  <a:gd name="T7" fmla="*/ 30 h 949"/>
                  <a:gd name="T8" fmla="*/ 115 w 409"/>
                  <a:gd name="T9" fmla="*/ 83 h 949"/>
                  <a:gd name="T10" fmla="*/ 160 w 409"/>
                  <a:gd name="T11" fmla="*/ 154 h 949"/>
                  <a:gd name="T12" fmla="*/ 133 w 409"/>
                  <a:gd name="T13" fmla="*/ 166 h 949"/>
                  <a:gd name="T14" fmla="*/ 114 w 409"/>
                  <a:gd name="T15" fmla="*/ 191 h 949"/>
                  <a:gd name="T16" fmla="*/ 76 w 409"/>
                  <a:gd name="T17" fmla="*/ 230 h 949"/>
                  <a:gd name="T18" fmla="*/ 44 w 409"/>
                  <a:gd name="T19" fmla="*/ 209 h 949"/>
                  <a:gd name="T20" fmla="*/ 29 w 409"/>
                  <a:gd name="T21" fmla="*/ 217 h 949"/>
                  <a:gd name="T22" fmla="*/ 6 w 409"/>
                  <a:gd name="T23" fmla="*/ 291 h 949"/>
                  <a:gd name="T24" fmla="*/ 2 w 409"/>
                  <a:gd name="T25" fmla="*/ 300 h 949"/>
                  <a:gd name="T26" fmla="*/ 34 w 409"/>
                  <a:gd name="T27" fmla="*/ 333 h 949"/>
                  <a:gd name="T28" fmla="*/ 31 w 409"/>
                  <a:gd name="T29" fmla="*/ 353 h 949"/>
                  <a:gd name="T30" fmla="*/ 56 w 409"/>
                  <a:gd name="T31" fmla="*/ 381 h 949"/>
                  <a:gd name="T32" fmla="*/ 78 w 409"/>
                  <a:gd name="T33" fmla="*/ 406 h 949"/>
                  <a:gd name="T34" fmla="*/ 105 w 409"/>
                  <a:gd name="T35" fmla="*/ 437 h 949"/>
                  <a:gd name="T36" fmla="*/ 96 w 409"/>
                  <a:gd name="T37" fmla="*/ 476 h 949"/>
                  <a:gd name="T38" fmla="*/ 81 w 409"/>
                  <a:gd name="T39" fmla="*/ 506 h 949"/>
                  <a:gd name="T40" fmla="*/ 102 w 409"/>
                  <a:gd name="T41" fmla="*/ 541 h 949"/>
                  <a:gd name="T42" fmla="*/ 126 w 409"/>
                  <a:gd name="T43" fmla="*/ 587 h 949"/>
                  <a:gd name="T44" fmla="*/ 106 w 409"/>
                  <a:gd name="T45" fmla="*/ 615 h 949"/>
                  <a:gd name="T46" fmla="*/ 64 w 409"/>
                  <a:gd name="T47" fmla="*/ 636 h 949"/>
                  <a:gd name="T48" fmla="*/ 87 w 409"/>
                  <a:gd name="T49" fmla="*/ 650 h 949"/>
                  <a:gd name="T50" fmla="*/ 104 w 409"/>
                  <a:gd name="T51" fmla="*/ 694 h 949"/>
                  <a:gd name="T52" fmla="*/ 106 w 409"/>
                  <a:gd name="T53" fmla="*/ 783 h 949"/>
                  <a:gd name="T54" fmla="*/ 112 w 409"/>
                  <a:gd name="T55" fmla="*/ 815 h 949"/>
                  <a:gd name="T56" fmla="*/ 90 w 409"/>
                  <a:gd name="T57" fmla="*/ 867 h 949"/>
                  <a:gd name="T58" fmla="*/ 89 w 409"/>
                  <a:gd name="T59" fmla="*/ 895 h 949"/>
                  <a:gd name="T60" fmla="*/ 172 w 409"/>
                  <a:gd name="T61" fmla="*/ 921 h 949"/>
                  <a:gd name="T62" fmla="*/ 243 w 409"/>
                  <a:gd name="T63" fmla="*/ 948 h 949"/>
                  <a:gd name="T64" fmla="*/ 301 w 409"/>
                  <a:gd name="T65" fmla="*/ 932 h 949"/>
                  <a:gd name="T66" fmla="*/ 330 w 409"/>
                  <a:gd name="T67" fmla="*/ 910 h 949"/>
                  <a:gd name="T68" fmla="*/ 302 w 409"/>
                  <a:gd name="T69" fmla="*/ 885 h 949"/>
                  <a:gd name="T70" fmla="*/ 309 w 409"/>
                  <a:gd name="T71" fmla="*/ 858 h 949"/>
                  <a:gd name="T72" fmla="*/ 327 w 409"/>
                  <a:gd name="T73" fmla="*/ 835 h 949"/>
                  <a:gd name="T74" fmla="*/ 354 w 409"/>
                  <a:gd name="T75" fmla="*/ 786 h 949"/>
                  <a:gd name="T76" fmla="*/ 391 w 409"/>
                  <a:gd name="T77" fmla="*/ 761 h 949"/>
                  <a:gd name="T78" fmla="*/ 372 w 409"/>
                  <a:gd name="T79" fmla="*/ 725 h 949"/>
                  <a:gd name="T80" fmla="*/ 355 w 409"/>
                  <a:gd name="T81" fmla="*/ 694 h 949"/>
                  <a:gd name="T82" fmla="*/ 382 w 409"/>
                  <a:gd name="T83" fmla="*/ 663 h 949"/>
                  <a:gd name="T84" fmla="*/ 403 w 409"/>
                  <a:gd name="T85" fmla="*/ 624 h 949"/>
                  <a:gd name="T86" fmla="*/ 400 w 409"/>
                  <a:gd name="T87" fmla="*/ 561 h 949"/>
                  <a:gd name="T88" fmla="*/ 369 w 409"/>
                  <a:gd name="T89" fmla="*/ 540 h 949"/>
                  <a:gd name="T90" fmla="*/ 347 w 409"/>
                  <a:gd name="T91" fmla="*/ 511 h 949"/>
                  <a:gd name="T92" fmla="*/ 265 w 409"/>
                  <a:gd name="T93" fmla="*/ 506 h 949"/>
                  <a:gd name="T94" fmla="*/ 241 w 409"/>
                  <a:gd name="T95" fmla="*/ 487 h 949"/>
                  <a:gd name="T96" fmla="*/ 240 w 409"/>
                  <a:gd name="T97" fmla="*/ 450 h 949"/>
                  <a:gd name="T98" fmla="*/ 216 w 409"/>
                  <a:gd name="T99" fmla="*/ 425 h 949"/>
                  <a:gd name="T100" fmla="*/ 205 w 409"/>
                  <a:gd name="T101" fmla="*/ 389 h 949"/>
                  <a:gd name="T102" fmla="*/ 212 w 409"/>
                  <a:gd name="T103" fmla="*/ 321 h 949"/>
                  <a:gd name="T104" fmla="*/ 264 w 409"/>
                  <a:gd name="T105" fmla="*/ 315 h 949"/>
                  <a:gd name="T106" fmla="*/ 290 w 409"/>
                  <a:gd name="T107" fmla="*/ 333 h 949"/>
                  <a:gd name="T108" fmla="*/ 293 w 409"/>
                  <a:gd name="T109" fmla="*/ 291 h 949"/>
                  <a:gd name="T110" fmla="*/ 212 w 409"/>
                  <a:gd name="T111" fmla="*/ 210 h 949"/>
                  <a:gd name="T112" fmla="*/ 166 w 409"/>
                  <a:gd name="T113" fmla="*/ 189 h 949"/>
                  <a:gd name="T114" fmla="*/ 195 w 409"/>
                  <a:gd name="T115" fmla="*/ 1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9" h="949">
                    <a:moveTo>
                      <a:pt x="221" y="114"/>
                    </a:moveTo>
                    <a:lnTo>
                      <a:pt x="219" y="110"/>
                    </a:lnTo>
                    <a:lnTo>
                      <a:pt x="216" y="105"/>
                    </a:lnTo>
                    <a:lnTo>
                      <a:pt x="212" y="102"/>
                    </a:lnTo>
                    <a:lnTo>
                      <a:pt x="207" y="98"/>
                    </a:lnTo>
                    <a:lnTo>
                      <a:pt x="204" y="93"/>
                    </a:lnTo>
                    <a:lnTo>
                      <a:pt x="200" y="89"/>
                    </a:lnTo>
                    <a:lnTo>
                      <a:pt x="198" y="83"/>
                    </a:lnTo>
                    <a:lnTo>
                      <a:pt x="197" y="77"/>
                    </a:lnTo>
                    <a:lnTo>
                      <a:pt x="192" y="77"/>
                    </a:lnTo>
                    <a:lnTo>
                      <a:pt x="187" y="75"/>
                    </a:lnTo>
                    <a:lnTo>
                      <a:pt x="181" y="72"/>
                    </a:lnTo>
                    <a:lnTo>
                      <a:pt x="175" y="68"/>
                    </a:lnTo>
                    <a:lnTo>
                      <a:pt x="162" y="58"/>
                    </a:lnTo>
                    <a:lnTo>
                      <a:pt x="149" y="46"/>
                    </a:lnTo>
                    <a:lnTo>
                      <a:pt x="138" y="34"/>
                    </a:lnTo>
                    <a:lnTo>
                      <a:pt x="127" y="20"/>
                    </a:lnTo>
                    <a:lnTo>
                      <a:pt x="124" y="15"/>
                    </a:lnTo>
                    <a:lnTo>
                      <a:pt x="121" y="9"/>
                    </a:lnTo>
                    <a:lnTo>
                      <a:pt x="120" y="4"/>
                    </a:lnTo>
                    <a:lnTo>
                      <a:pt x="119" y="0"/>
                    </a:lnTo>
                    <a:lnTo>
                      <a:pt x="113" y="7"/>
                    </a:lnTo>
                    <a:lnTo>
                      <a:pt x="104" y="23"/>
                    </a:lnTo>
                    <a:lnTo>
                      <a:pt x="99" y="30"/>
                    </a:lnTo>
                    <a:lnTo>
                      <a:pt x="95" y="39"/>
                    </a:lnTo>
                    <a:lnTo>
                      <a:pt x="94" y="46"/>
                    </a:lnTo>
                    <a:lnTo>
                      <a:pt x="94" y="50"/>
                    </a:lnTo>
                    <a:lnTo>
                      <a:pt x="100" y="61"/>
                    </a:lnTo>
                    <a:lnTo>
                      <a:pt x="107" y="72"/>
                    </a:lnTo>
                    <a:lnTo>
                      <a:pt x="115" y="83"/>
                    </a:lnTo>
                    <a:lnTo>
                      <a:pt x="125" y="94"/>
                    </a:lnTo>
                    <a:lnTo>
                      <a:pt x="142" y="116"/>
                    </a:lnTo>
                    <a:lnTo>
                      <a:pt x="155" y="137"/>
                    </a:lnTo>
                    <a:lnTo>
                      <a:pt x="158" y="144"/>
                    </a:lnTo>
                    <a:lnTo>
                      <a:pt x="160" y="150"/>
                    </a:lnTo>
                    <a:lnTo>
                      <a:pt x="160" y="154"/>
                    </a:lnTo>
                    <a:lnTo>
                      <a:pt x="158" y="157"/>
                    </a:lnTo>
                    <a:lnTo>
                      <a:pt x="156" y="160"/>
                    </a:lnTo>
                    <a:lnTo>
                      <a:pt x="152" y="162"/>
                    </a:lnTo>
                    <a:lnTo>
                      <a:pt x="148" y="163"/>
                    </a:lnTo>
                    <a:lnTo>
                      <a:pt x="144" y="164"/>
                    </a:lnTo>
                    <a:lnTo>
                      <a:pt x="133" y="166"/>
                    </a:lnTo>
                    <a:lnTo>
                      <a:pt x="125" y="168"/>
                    </a:lnTo>
                    <a:lnTo>
                      <a:pt x="121" y="171"/>
                    </a:lnTo>
                    <a:lnTo>
                      <a:pt x="118" y="174"/>
                    </a:lnTo>
                    <a:lnTo>
                      <a:pt x="117" y="177"/>
                    </a:lnTo>
                    <a:lnTo>
                      <a:pt x="115" y="183"/>
                    </a:lnTo>
                    <a:lnTo>
                      <a:pt x="114" y="191"/>
                    </a:lnTo>
                    <a:lnTo>
                      <a:pt x="112" y="197"/>
                    </a:lnTo>
                    <a:lnTo>
                      <a:pt x="107" y="204"/>
                    </a:lnTo>
                    <a:lnTo>
                      <a:pt x="101" y="209"/>
                    </a:lnTo>
                    <a:lnTo>
                      <a:pt x="89" y="219"/>
                    </a:lnTo>
                    <a:lnTo>
                      <a:pt x="80" y="228"/>
                    </a:lnTo>
                    <a:lnTo>
                      <a:pt x="76" y="230"/>
                    </a:lnTo>
                    <a:lnTo>
                      <a:pt x="72" y="230"/>
                    </a:lnTo>
                    <a:lnTo>
                      <a:pt x="69" y="229"/>
                    </a:lnTo>
                    <a:lnTo>
                      <a:pt x="64" y="226"/>
                    </a:lnTo>
                    <a:lnTo>
                      <a:pt x="56" y="219"/>
                    </a:lnTo>
                    <a:lnTo>
                      <a:pt x="47" y="213"/>
                    </a:lnTo>
                    <a:lnTo>
                      <a:pt x="44" y="209"/>
                    </a:lnTo>
                    <a:lnTo>
                      <a:pt x="40" y="206"/>
                    </a:lnTo>
                    <a:lnTo>
                      <a:pt x="37" y="205"/>
                    </a:lnTo>
                    <a:lnTo>
                      <a:pt x="34" y="205"/>
                    </a:lnTo>
                    <a:lnTo>
                      <a:pt x="32" y="207"/>
                    </a:lnTo>
                    <a:lnTo>
                      <a:pt x="29" y="211"/>
                    </a:lnTo>
                    <a:lnTo>
                      <a:pt x="29" y="217"/>
                    </a:lnTo>
                    <a:lnTo>
                      <a:pt x="28" y="226"/>
                    </a:lnTo>
                    <a:lnTo>
                      <a:pt x="26" y="240"/>
                    </a:lnTo>
                    <a:lnTo>
                      <a:pt x="18" y="265"/>
                    </a:lnTo>
                    <a:lnTo>
                      <a:pt x="13" y="277"/>
                    </a:lnTo>
                    <a:lnTo>
                      <a:pt x="8" y="287"/>
                    </a:lnTo>
                    <a:lnTo>
                      <a:pt x="6" y="291"/>
                    </a:lnTo>
                    <a:lnTo>
                      <a:pt x="3" y="294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1" y="295"/>
                    </a:lnTo>
                    <a:lnTo>
                      <a:pt x="3" y="295"/>
                    </a:lnTo>
                    <a:lnTo>
                      <a:pt x="2" y="300"/>
                    </a:lnTo>
                    <a:lnTo>
                      <a:pt x="1" y="305"/>
                    </a:lnTo>
                    <a:lnTo>
                      <a:pt x="8" y="307"/>
                    </a:lnTo>
                    <a:lnTo>
                      <a:pt x="15" y="311"/>
                    </a:lnTo>
                    <a:lnTo>
                      <a:pt x="22" y="318"/>
                    </a:lnTo>
                    <a:lnTo>
                      <a:pt x="29" y="325"/>
                    </a:lnTo>
                    <a:lnTo>
                      <a:pt x="34" y="333"/>
                    </a:lnTo>
                    <a:lnTo>
                      <a:pt x="37" y="341"/>
                    </a:lnTo>
                    <a:lnTo>
                      <a:pt x="38" y="344"/>
                    </a:lnTo>
                    <a:lnTo>
                      <a:pt x="37" y="347"/>
                    </a:lnTo>
                    <a:lnTo>
                      <a:pt x="35" y="350"/>
                    </a:lnTo>
                    <a:lnTo>
                      <a:pt x="32" y="352"/>
                    </a:lnTo>
                    <a:lnTo>
                      <a:pt x="31" y="353"/>
                    </a:lnTo>
                    <a:lnTo>
                      <a:pt x="31" y="355"/>
                    </a:lnTo>
                    <a:lnTo>
                      <a:pt x="32" y="357"/>
                    </a:lnTo>
                    <a:lnTo>
                      <a:pt x="33" y="360"/>
                    </a:lnTo>
                    <a:lnTo>
                      <a:pt x="39" y="365"/>
                    </a:lnTo>
                    <a:lnTo>
                      <a:pt x="47" y="373"/>
                    </a:lnTo>
                    <a:lnTo>
                      <a:pt x="56" y="381"/>
                    </a:lnTo>
                    <a:lnTo>
                      <a:pt x="63" y="388"/>
                    </a:lnTo>
                    <a:lnTo>
                      <a:pt x="65" y="393"/>
                    </a:lnTo>
                    <a:lnTo>
                      <a:pt x="68" y="397"/>
                    </a:lnTo>
                    <a:lnTo>
                      <a:pt x="70" y="402"/>
                    </a:lnTo>
                    <a:lnTo>
                      <a:pt x="70" y="406"/>
                    </a:lnTo>
                    <a:lnTo>
                      <a:pt x="78" y="406"/>
                    </a:lnTo>
                    <a:lnTo>
                      <a:pt x="86" y="409"/>
                    </a:lnTo>
                    <a:lnTo>
                      <a:pt x="92" y="413"/>
                    </a:lnTo>
                    <a:lnTo>
                      <a:pt x="96" y="418"/>
                    </a:lnTo>
                    <a:lnTo>
                      <a:pt x="100" y="424"/>
                    </a:lnTo>
                    <a:lnTo>
                      <a:pt x="104" y="430"/>
                    </a:lnTo>
                    <a:lnTo>
                      <a:pt x="105" y="437"/>
                    </a:lnTo>
                    <a:lnTo>
                      <a:pt x="106" y="445"/>
                    </a:lnTo>
                    <a:lnTo>
                      <a:pt x="106" y="451"/>
                    </a:lnTo>
                    <a:lnTo>
                      <a:pt x="105" y="458"/>
                    </a:lnTo>
                    <a:lnTo>
                      <a:pt x="102" y="464"/>
                    </a:lnTo>
                    <a:lnTo>
                      <a:pt x="100" y="471"/>
                    </a:lnTo>
                    <a:lnTo>
                      <a:pt x="96" y="476"/>
                    </a:lnTo>
                    <a:lnTo>
                      <a:pt x="92" y="479"/>
                    </a:lnTo>
                    <a:lnTo>
                      <a:pt x="86" y="482"/>
                    </a:lnTo>
                    <a:lnTo>
                      <a:pt x="80" y="482"/>
                    </a:lnTo>
                    <a:lnTo>
                      <a:pt x="78" y="492"/>
                    </a:lnTo>
                    <a:lnTo>
                      <a:pt x="80" y="502"/>
                    </a:lnTo>
                    <a:lnTo>
                      <a:pt x="81" y="506"/>
                    </a:lnTo>
                    <a:lnTo>
                      <a:pt x="83" y="510"/>
                    </a:lnTo>
                    <a:lnTo>
                      <a:pt x="87" y="512"/>
                    </a:lnTo>
                    <a:lnTo>
                      <a:pt x="92" y="513"/>
                    </a:lnTo>
                    <a:lnTo>
                      <a:pt x="94" y="522"/>
                    </a:lnTo>
                    <a:lnTo>
                      <a:pt x="98" y="532"/>
                    </a:lnTo>
                    <a:lnTo>
                      <a:pt x="102" y="541"/>
                    </a:lnTo>
                    <a:lnTo>
                      <a:pt x="109" y="551"/>
                    </a:lnTo>
                    <a:lnTo>
                      <a:pt x="115" y="561"/>
                    </a:lnTo>
                    <a:lnTo>
                      <a:pt x="121" y="571"/>
                    </a:lnTo>
                    <a:lnTo>
                      <a:pt x="123" y="576"/>
                    </a:lnTo>
                    <a:lnTo>
                      <a:pt x="125" y="582"/>
                    </a:lnTo>
                    <a:lnTo>
                      <a:pt x="126" y="587"/>
                    </a:lnTo>
                    <a:lnTo>
                      <a:pt x="126" y="594"/>
                    </a:lnTo>
                    <a:lnTo>
                      <a:pt x="126" y="599"/>
                    </a:lnTo>
                    <a:lnTo>
                      <a:pt x="124" y="604"/>
                    </a:lnTo>
                    <a:lnTo>
                      <a:pt x="120" y="608"/>
                    </a:lnTo>
                    <a:lnTo>
                      <a:pt x="117" y="610"/>
                    </a:lnTo>
                    <a:lnTo>
                      <a:pt x="106" y="615"/>
                    </a:lnTo>
                    <a:lnTo>
                      <a:pt x="95" y="618"/>
                    </a:lnTo>
                    <a:lnTo>
                      <a:pt x="83" y="620"/>
                    </a:lnTo>
                    <a:lnTo>
                      <a:pt x="72" y="625"/>
                    </a:lnTo>
                    <a:lnTo>
                      <a:pt x="69" y="627"/>
                    </a:lnTo>
                    <a:lnTo>
                      <a:pt x="65" y="631"/>
                    </a:lnTo>
                    <a:lnTo>
                      <a:pt x="64" y="636"/>
                    </a:lnTo>
                    <a:lnTo>
                      <a:pt x="63" y="642"/>
                    </a:lnTo>
                    <a:lnTo>
                      <a:pt x="69" y="642"/>
                    </a:lnTo>
                    <a:lnTo>
                      <a:pt x="74" y="643"/>
                    </a:lnTo>
                    <a:lnTo>
                      <a:pt x="78" y="645"/>
                    </a:lnTo>
                    <a:lnTo>
                      <a:pt x="83" y="647"/>
                    </a:lnTo>
                    <a:lnTo>
                      <a:pt x="87" y="650"/>
                    </a:lnTo>
                    <a:lnTo>
                      <a:pt x="90" y="653"/>
                    </a:lnTo>
                    <a:lnTo>
                      <a:pt x="93" y="658"/>
                    </a:lnTo>
                    <a:lnTo>
                      <a:pt x="95" y="661"/>
                    </a:lnTo>
                    <a:lnTo>
                      <a:pt x="99" y="671"/>
                    </a:lnTo>
                    <a:lnTo>
                      <a:pt x="102" y="682"/>
                    </a:lnTo>
                    <a:lnTo>
                      <a:pt x="104" y="694"/>
                    </a:lnTo>
                    <a:lnTo>
                      <a:pt x="105" y="706"/>
                    </a:lnTo>
                    <a:lnTo>
                      <a:pt x="105" y="732"/>
                    </a:lnTo>
                    <a:lnTo>
                      <a:pt x="104" y="756"/>
                    </a:lnTo>
                    <a:lnTo>
                      <a:pt x="104" y="766"/>
                    </a:lnTo>
                    <a:lnTo>
                      <a:pt x="105" y="775"/>
                    </a:lnTo>
                    <a:lnTo>
                      <a:pt x="106" y="783"/>
                    </a:lnTo>
                    <a:lnTo>
                      <a:pt x="108" y="788"/>
                    </a:lnTo>
                    <a:lnTo>
                      <a:pt x="109" y="790"/>
                    </a:lnTo>
                    <a:lnTo>
                      <a:pt x="111" y="794"/>
                    </a:lnTo>
                    <a:lnTo>
                      <a:pt x="112" y="798"/>
                    </a:lnTo>
                    <a:lnTo>
                      <a:pt x="112" y="804"/>
                    </a:lnTo>
                    <a:lnTo>
                      <a:pt x="112" y="815"/>
                    </a:lnTo>
                    <a:lnTo>
                      <a:pt x="109" y="827"/>
                    </a:lnTo>
                    <a:lnTo>
                      <a:pt x="107" y="839"/>
                    </a:lnTo>
                    <a:lnTo>
                      <a:pt x="102" y="850"/>
                    </a:lnTo>
                    <a:lnTo>
                      <a:pt x="99" y="858"/>
                    </a:lnTo>
                    <a:lnTo>
                      <a:pt x="94" y="863"/>
                    </a:lnTo>
                    <a:lnTo>
                      <a:pt x="90" y="867"/>
                    </a:lnTo>
                    <a:lnTo>
                      <a:pt x="87" y="871"/>
                    </a:lnTo>
                    <a:lnTo>
                      <a:pt x="84" y="874"/>
                    </a:lnTo>
                    <a:lnTo>
                      <a:pt x="82" y="879"/>
                    </a:lnTo>
                    <a:lnTo>
                      <a:pt x="80" y="888"/>
                    </a:lnTo>
                    <a:lnTo>
                      <a:pt x="78" y="896"/>
                    </a:lnTo>
                    <a:lnTo>
                      <a:pt x="89" y="895"/>
                    </a:lnTo>
                    <a:lnTo>
                      <a:pt x="100" y="896"/>
                    </a:lnTo>
                    <a:lnTo>
                      <a:pt x="109" y="899"/>
                    </a:lnTo>
                    <a:lnTo>
                      <a:pt x="119" y="902"/>
                    </a:lnTo>
                    <a:lnTo>
                      <a:pt x="136" y="910"/>
                    </a:lnTo>
                    <a:lnTo>
                      <a:pt x="152" y="916"/>
                    </a:lnTo>
                    <a:lnTo>
                      <a:pt x="172" y="921"/>
                    </a:lnTo>
                    <a:lnTo>
                      <a:pt x="187" y="925"/>
                    </a:lnTo>
                    <a:lnTo>
                      <a:pt x="199" y="932"/>
                    </a:lnTo>
                    <a:lnTo>
                      <a:pt x="215" y="939"/>
                    </a:lnTo>
                    <a:lnTo>
                      <a:pt x="224" y="943"/>
                    </a:lnTo>
                    <a:lnTo>
                      <a:pt x="234" y="946"/>
                    </a:lnTo>
                    <a:lnTo>
                      <a:pt x="243" y="948"/>
                    </a:lnTo>
                    <a:lnTo>
                      <a:pt x="253" y="949"/>
                    </a:lnTo>
                    <a:lnTo>
                      <a:pt x="259" y="948"/>
                    </a:lnTo>
                    <a:lnTo>
                      <a:pt x="266" y="946"/>
                    </a:lnTo>
                    <a:lnTo>
                      <a:pt x="274" y="943"/>
                    </a:lnTo>
                    <a:lnTo>
                      <a:pt x="283" y="939"/>
                    </a:lnTo>
                    <a:lnTo>
                      <a:pt x="301" y="932"/>
                    </a:lnTo>
                    <a:lnTo>
                      <a:pt x="316" y="925"/>
                    </a:lnTo>
                    <a:lnTo>
                      <a:pt x="323" y="922"/>
                    </a:lnTo>
                    <a:lnTo>
                      <a:pt x="328" y="919"/>
                    </a:lnTo>
                    <a:lnTo>
                      <a:pt x="330" y="915"/>
                    </a:lnTo>
                    <a:lnTo>
                      <a:pt x="330" y="912"/>
                    </a:lnTo>
                    <a:lnTo>
                      <a:pt x="330" y="910"/>
                    </a:lnTo>
                    <a:lnTo>
                      <a:pt x="328" y="906"/>
                    </a:lnTo>
                    <a:lnTo>
                      <a:pt x="326" y="903"/>
                    </a:lnTo>
                    <a:lnTo>
                      <a:pt x="322" y="901"/>
                    </a:lnTo>
                    <a:lnTo>
                      <a:pt x="314" y="894"/>
                    </a:lnTo>
                    <a:lnTo>
                      <a:pt x="305" y="889"/>
                    </a:lnTo>
                    <a:lnTo>
                      <a:pt x="302" y="885"/>
                    </a:lnTo>
                    <a:lnTo>
                      <a:pt x="299" y="882"/>
                    </a:lnTo>
                    <a:lnTo>
                      <a:pt x="297" y="879"/>
                    </a:lnTo>
                    <a:lnTo>
                      <a:pt x="297" y="874"/>
                    </a:lnTo>
                    <a:lnTo>
                      <a:pt x="299" y="867"/>
                    </a:lnTo>
                    <a:lnTo>
                      <a:pt x="304" y="862"/>
                    </a:lnTo>
                    <a:lnTo>
                      <a:pt x="309" y="858"/>
                    </a:lnTo>
                    <a:lnTo>
                      <a:pt x="314" y="856"/>
                    </a:lnTo>
                    <a:lnTo>
                      <a:pt x="318" y="853"/>
                    </a:lnTo>
                    <a:lnTo>
                      <a:pt x="322" y="851"/>
                    </a:lnTo>
                    <a:lnTo>
                      <a:pt x="326" y="848"/>
                    </a:lnTo>
                    <a:lnTo>
                      <a:pt x="327" y="843"/>
                    </a:lnTo>
                    <a:lnTo>
                      <a:pt x="327" y="835"/>
                    </a:lnTo>
                    <a:lnTo>
                      <a:pt x="329" y="827"/>
                    </a:lnTo>
                    <a:lnTo>
                      <a:pt x="330" y="820"/>
                    </a:lnTo>
                    <a:lnTo>
                      <a:pt x="333" y="814"/>
                    </a:lnTo>
                    <a:lnTo>
                      <a:pt x="339" y="803"/>
                    </a:lnTo>
                    <a:lnTo>
                      <a:pt x="346" y="794"/>
                    </a:lnTo>
                    <a:lnTo>
                      <a:pt x="354" y="786"/>
                    </a:lnTo>
                    <a:lnTo>
                      <a:pt x="363" y="780"/>
                    </a:lnTo>
                    <a:lnTo>
                      <a:pt x="371" y="775"/>
                    </a:lnTo>
                    <a:lnTo>
                      <a:pt x="379" y="770"/>
                    </a:lnTo>
                    <a:lnTo>
                      <a:pt x="385" y="768"/>
                    </a:lnTo>
                    <a:lnTo>
                      <a:pt x="389" y="765"/>
                    </a:lnTo>
                    <a:lnTo>
                      <a:pt x="391" y="761"/>
                    </a:lnTo>
                    <a:lnTo>
                      <a:pt x="391" y="756"/>
                    </a:lnTo>
                    <a:lnTo>
                      <a:pt x="390" y="752"/>
                    </a:lnTo>
                    <a:lnTo>
                      <a:pt x="388" y="746"/>
                    </a:lnTo>
                    <a:lnTo>
                      <a:pt x="384" y="742"/>
                    </a:lnTo>
                    <a:lnTo>
                      <a:pt x="381" y="736"/>
                    </a:lnTo>
                    <a:lnTo>
                      <a:pt x="372" y="725"/>
                    </a:lnTo>
                    <a:lnTo>
                      <a:pt x="364" y="716"/>
                    </a:lnTo>
                    <a:lnTo>
                      <a:pt x="360" y="711"/>
                    </a:lnTo>
                    <a:lnTo>
                      <a:pt x="357" y="708"/>
                    </a:lnTo>
                    <a:lnTo>
                      <a:pt x="355" y="703"/>
                    </a:lnTo>
                    <a:lnTo>
                      <a:pt x="354" y="701"/>
                    </a:lnTo>
                    <a:lnTo>
                      <a:pt x="355" y="694"/>
                    </a:lnTo>
                    <a:lnTo>
                      <a:pt x="355" y="689"/>
                    </a:lnTo>
                    <a:lnTo>
                      <a:pt x="358" y="684"/>
                    </a:lnTo>
                    <a:lnTo>
                      <a:pt x="360" y="681"/>
                    </a:lnTo>
                    <a:lnTo>
                      <a:pt x="366" y="673"/>
                    </a:lnTo>
                    <a:lnTo>
                      <a:pt x="373" y="668"/>
                    </a:lnTo>
                    <a:lnTo>
                      <a:pt x="382" y="663"/>
                    </a:lnTo>
                    <a:lnTo>
                      <a:pt x="391" y="657"/>
                    </a:lnTo>
                    <a:lnTo>
                      <a:pt x="401" y="650"/>
                    </a:lnTo>
                    <a:lnTo>
                      <a:pt x="409" y="641"/>
                    </a:lnTo>
                    <a:lnTo>
                      <a:pt x="408" y="638"/>
                    </a:lnTo>
                    <a:lnTo>
                      <a:pt x="407" y="636"/>
                    </a:lnTo>
                    <a:lnTo>
                      <a:pt x="403" y="624"/>
                    </a:lnTo>
                    <a:lnTo>
                      <a:pt x="397" y="607"/>
                    </a:lnTo>
                    <a:lnTo>
                      <a:pt x="394" y="590"/>
                    </a:lnTo>
                    <a:lnTo>
                      <a:pt x="392" y="579"/>
                    </a:lnTo>
                    <a:lnTo>
                      <a:pt x="396" y="569"/>
                    </a:lnTo>
                    <a:lnTo>
                      <a:pt x="398" y="564"/>
                    </a:lnTo>
                    <a:lnTo>
                      <a:pt x="400" y="561"/>
                    </a:lnTo>
                    <a:lnTo>
                      <a:pt x="398" y="558"/>
                    </a:lnTo>
                    <a:lnTo>
                      <a:pt x="397" y="554"/>
                    </a:lnTo>
                    <a:lnTo>
                      <a:pt x="394" y="551"/>
                    </a:lnTo>
                    <a:lnTo>
                      <a:pt x="382" y="546"/>
                    </a:lnTo>
                    <a:lnTo>
                      <a:pt x="372" y="542"/>
                    </a:lnTo>
                    <a:lnTo>
                      <a:pt x="369" y="540"/>
                    </a:lnTo>
                    <a:lnTo>
                      <a:pt x="366" y="535"/>
                    </a:lnTo>
                    <a:lnTo>
                      <a:pt x="364" y="531"/>
                    </a:lnTo>
                    <a:lnTo>
                      <a:pt x="363" y="523"/>
                    </a:lnTo>
                    <a:lnTo>
                      <a:pt x="358" y="517"/>
                    </a:lnTo>
                    <a:lnTo>
                      <a:pt x="353" y="513"/>
                    </a:lnTo>
                    <a:lnTo>
                      <a:pt x="347" y="511"/>
                    </a:lnTo>
                    <a:lnTo>
                      <a:pt x="339" y="510"/>
                    </a:lnTo>
                    <a:lnTo>
                      <a:pt x="322" y="509"/>
                    </a:lnTo>
                    <a:lnTo>
                      <a:pt x="304" y="510"/>
                    </a:lnTo>
                    <a:lnTo>
                      <a:pt x="286" y="510"/>
                    </a:lnTo>
                    <a:lnTo>
                      <a:pt x="271" y="509"/>
                    </a:lnTo>
                    <a:lnTo>
                      <a:pt x="265" y="506"/>
                    </a:lnTo>
                    <a:lnTo>
                      <a:pt x="259" y="504"/>
                    </a:lnTo>
                    <a:lnTo>
                      <a:pt x="255" y="500"/>
                    </a:lnTo>
                    <a:lnTo>
                      <a:pt x="252" y="494"/>
                    </a:lnTo>
                    <a:lnTo>
                      <a:pt x="247" y="492"/>
                    </a:lnTo>
                    <a:lnTo>
                      <a:pt x="243" y="489"/>
                    </a:lnTo>
                    <a:lnTo>
                      <a:pt x="241" y="487"/>
                    </a:lnTo>
                    <a:lnTo>
                      <a:pt x="240" y="483"/>
                    </a:lnTo>
                    <a:lnTo>
                      <a:pt x="238" y="477"/>
                    </a:lnTo>
                    <a:lnTo>
                      <a:pt x="240" y="469"/>
                    </a:lnTo>
                    <a:lnTo>
                      <a:pt x="241" y="461"/>
                    </a:lnTo>
                    <a:lnTo>
                      <a:pt x="241" y="453"/>
                    </a:lnTo>
                    <a:lnTo>
                      <a:pt x="240" y="450"/>
                    </a:lnTo>
                    <a:lnTo>
                      <a:pt x="238" y="447"/>
                    </a:lnTo>
                    <a:lnTo>
                      <a:pt x="236" y="443"/>
                    </a:lnTo>
                    <a:lnTo>
                      <a:pt x="232" y="439"/>
                    </a:lnTo>
                    <a:lnTo>
                      <a:pt x="227" y="436"/>
                    </a:lnTo>
                    <a:lnTo>
                      <a:pt x="221" y="431"/>
                    </a:lnTo>
                    <a:lnTo>
                      <a:pt x="216" y="425"/>
                    </a:lnTo>
                    <a:lnTo>
                      <a:pt x="211" y="418"/>
                    </a:lnTo>
                    <a:lnTo>
                      <a:pt x="207" y="410"/>
                    </a:lnTo>
                    <a:lnTo>
                      <a:pt x="205" y="403"/>
                    </a:lnTo>
                    <a:lnTo>
                      <a:pt x="205" y="398"/>
                    </a:lnTo>
                    <a:lnTo>
                      <a:pt x="205" y="394"/>
                    </a:lnTo>
                    <a:lnTo>
                      <a:pt x="205" y="389"/>
                    </a:lnTo>
                    <a:lnTo>
                      <a:pt x="207" y="385"/>
                    </a:lnTo>
                    <a:lnTo>
                      <a:pt x="207" y="366"/>
                    </a:lnTo>
                    <a:lnTo>
                      <a:pt x="206" y="340"/>
                    </a:lnTo>
                    <a:lnTo>
                      <a:pt x="207" y="333"/>
                    </a:lnTo>
                    <a:lnTo>
                      <a:pt x="210" y="326"/>
                    </a:lnTo>
                    <a:lnTo>
                      <a:pt x="212" y="321"/>
                    </a:lnTo>
                    <a:lnTo>
                      <a:pt x="218" y="316"/>
                    </a:lnTo>
                    <a:lnTo>
                      <a:pt x="224" y="312"/>
                    </a:lnTo>
                    <a:lnTo>
                      <a:pt x="232" y="309"/>
                    </a:lnTo>
                    <a:lnTo>
                      <a:pt x="243" y="307"/>
                    </a:lnTo>
                    <a:lnTo>
                      <a:pt x="256" y="307"/>
                    </a:lnTo>
                    <a:lnTo>
                      <a:pt x="264" y="315"/>
                    </a:lnTo>
                    <a:lnTo>
                      <a:pt x="274" y="332"/>
                    </a:lnTo>
                    <a:lnTo>
                      <a:pt x="278" y="334"/>
                    </a:lnTo>
                    <a:lnTo>
                      <a:pt x="280" y="336"/>
                    </a:lnTo>
                    <a:lnTo>
                      <a:pt x="284" y="336"/>
                    </a:lnTo>
                    <a:lnTo>
                      <a:pt x="287" y="335"/>
                    </a:lnTo>
                    <a:lnTo>
                      <a:pt x="290" y="333"/>
                    </a:lnTo>
                    <a:lnTo>
                      <a:pt x="292" y="327"/>
                    </a:lnTo>
                    <a:lnTo>
                      <a:pt x="295" y="320"/>
                    </a:lnTo>
                    <a:lnTo>
                      <a:pt x="297" y="310"/>
                    </a:lnTo>
                    <a:lnTo>
                      <a:pt x="297" y="303"/>
                    </a:lnTo>
                    <a:lnTo>
                      <a:pt x="296" y="297"/>
                    </a:lnTo>
                    <a:lnTo>
                      <a:pt x="293" y="291"/>
                    </a:lnTo>
                    <a:lnTo>
                      <a:pt x="290" y="284"/>
                    </a:lnTo>
                    <a:lnTo>
                      <a:pt x="281" y="273"/>
                    </a:lnTo>
                    <a:lnTo>
                      <a:pt x="272" y="263"/>
                    </a:lnTo>
                    <a:lnTo>
                      <a:pt x="250" y="244"/>
                    </a:lnTo>
                    <a:lnTo>
                      <a:pt x="231" y="226"/>
                    </a:lnTo>
                    <a:lnTo>
                      <a:pt x="212" y="210"/>
                    </a:lnTo>
                    <a:lnTo>
                      <a:pt x="198" y="194"/>
                    </a:lnTo>
                    <a:lnTo>
                      <a:pt x="188" y="193"/>
                    </a:lnTo>
                    <a:lnTo>
                      <a:pt x="178" y="194"/>
                    </a:lnTo>
                    <a:lnTo>
                      <a:pt x="173" y="193"/>
                    </a:lnTo>
                    <a:lnTo>
                      <a:pt x="169" y="192"/>
                    </a:lnTo>
                    <a:lnTo>
                      <a:pt x="166" y="189"/>
                    </a:lnTo>
                    <a:lnTo>
                      <a:pt x="166" y="185"/>
                    </a:lnTo>
                    <a:lnTo>
                      <a:pt x="167" y="179"/>
                    </a:lnTo>
                    <a:lnTo>
                      <a:pt x="172" y="171"/>
                    </a:lnTo>
                    <a:lnTo>
                      <a:pt x="179" y="161"/>
                    </a:lnTo>
                    <a:lnTo>
                      <a:pt x="187" y="149"/>
                    </a:lnTo>
                    <a:lnTo>
                      <a:pt x="195" y="136"/>
                    </a:lnTo>
                    <a:lnTo>
                      <a:pt x="205" y="126"/>
                    </a:lnTo>
                    <a:lnTo>
                      <a:pt x="213" y="119"/>
                    </a:lnTo>
                    <a:lnTo>
                      <a:pt x="221" y="114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5" name="Freeform 180"/>
              <p:cNvSpPr>
                <a:spLocks/>
              </p:cNvSpPr>
              <p:nvPr/>
            </p:nvSpPr>
            <p:spPr bwMode="auto">
              <a:xfrm>
                <a:off x="4983564" y="2306325"/>
                <a:ext cx="346986" cy="233600"/>
              </a:xfrm>
              <a:custGeom>
                <a:avLst/>
                <a:gdLst>
                  <a:gd name="T0" fmla="*/ 228 w 280"/>
                  <a:gd name="T1" fmla="*/ 89 h 180"/>
                  <a:gd name="T2" fmla="*/ 210 w 280"/>
                  <a:gd name="T3" fmla="*/ 91 h 180"/>
                  <a:gd name="T4" fmla="*/ 188 w 280"/>
                  <a:gd name="T5" fmla="*/ 105 h 180"/>
                  <a:gd name="T6" fmla="*/ 166 w 280"/>
                  <a:gd name="T7" fmla="*/ 119 h 180"/>
                  <a:gd name="T8" fmla="*/ 148 w 280"/>
                  <a:gd name="T9" fmla="*/ 122 h 180"/>
                  <a:gd name="T10" fmla="*/ 138 w 280"/>
                  <a:gd name="T11" fmla="*/ 129 h 180"/>
                  <a:gd name="T12" fmla="*/ 129 w 280"/>
                  <a:gd name="T13" fmla="*/ 151 h 180"/>
                  <a:gd name="T14" fmla="*/ 120 w 280"/>
                  <a:gd name="T15" fmla="*/ 174 h 180"/>
                  <a:gd name="T16" fmla="*/ 115 w 280"/>
                  <a:gd name="T17" fmla="*/ 174 h 180"/>
                  <a:gd name="T18" fmla="*/ 97 w 280"/>
                  <a:gd name="T19" fmla="*/ 160 h 180"/>
                  <a:gd name="T20" fmla="*/ 47 w 280"/>
                  <a:gd name="T21" fmla="*/ 155 h 180"/>
                  <a:gd name="T22" fmla="*/ 32 w 280"/>
                  <a:gd name="T23" fmla="*/ 151 h 180"/>
                  <a:gd name="T24" fmla="*/ 30 w 280"/>
                  <a:gd name="T25" fmla="*/ 143 h 180"/>
                  <a:gd name="T26" fmla="*/ 43 w 280"/>
                  <a:gd name="T27" fmla="*/ 129 h 180"/>
                  <a:gd name="T28" fmla="*/ 50 w 280"/>
                  <a:gd name="T29" fmla="*/ 117 h 180"/>
                  <a:gd name="T30" fmla="*/ 28 w 280"/>
                  <a:gd name="T31" fmla="*/ 112 h 180"/>
                  <a:gd name="T32" fmla="*/ 0 w 280"/>
                  <a:gd name="T33" fmla="*/ 103 h 180"/>
                  <a:gd name="T34" fmla="*/ 6 w 280"/>
                  <a:gd name="T35" fmla="*/ 98 h 180"/>
                  <a:gd name="T36" fmla="*/ 23 w 280"/>
                  <a:gd name="T37" fmla="*/ 91 h 180"/>
                  <a:gd name="T38" fmla="*/ 32 w 280"/>
                  <a:gd name="T39" fmla="*/ 76 h 180"/>
                  <a:gd name="T40" fmla="*/ 46 w 280"/>
                  <a:gd name="T41" fmla="*/ 58 h 180"/>
                  <a:gd name="T42" fmla="*/ 56 w 280"/>
                  <a:gd name="T43" fmla="*/ 49 h 180"/>
                  <a:gd name="T44" fmla="*/ 74 w 280"/>
                  <a:gd name="T45" fmla="*/ 47 h 180"/>
                  <a:gd name="T46" fmla="*/ 77 w 280"/>
                  <a:gd name="T47" fmla="*/ 42 h 180"/>
                  <a:gd name="T48" fmla="*/ 79 w 280"/>
                  <a:gd name="T49" fmla="*/ 12 h 180"/>
                  <a:gd name="T50" fmla="*/ 84 w 280"/>
                  <a:gd name="T51" fmla="*/ 2 h 180"/>
                  <a:gd name="T52" fmla="*/ 91 w 280"/>
                  <a:gd name="T53" fmla="*/ 1 h 180"/>
                  <a:gd name="T54" fmla="*/ 103 w 280"/>
                  <a:gd name="T55" fmla="*/ 7 h 180"/>
                  <a:gd name="T56" fmla="*/ 134 w 280"/>
                  <a:gd name="T57" fmla="*/ 42 h 180"/>
                  <a:gd name="T58" fmla="*/ 148 w 280"/>
                  <a:gd name="T59" fmla="*/ 58 h 180"/>
                  <a:gd name="T60" fmla="*/ 169 w 280"/>
                  <a:gd name="T61" fmla="*/ 39 h 180"/>
                  <a:gd name="T62" fmla="*/ 195 w 280"/>
                  <a:gd name="T63" fmla="*/ 22 h 180"/>
                  <a:gd name="T64" fmla="*/ 231 w 280"/>
                  <a:gd name="T65" fmla="*/ 12 h 180"/>
                  <a:gd name="T66" fmla="*/ 261 w 280"/>
                  <a:gd name="T67" fmla="*/ 13 h 180"/>
                  <a:gd name="T68" fmla="*/ 264 w 280"/>
                  <a:gd name="T69" fmla="*/ 8 h 180"/>
                  <a:gd name="T70" fmla="*/ 271 w 280"/>
                  <a:gd name="T71" fmla="*/ 1 h 180"/>
                  <a:gd name="T72" fmla="*/ 276 w 280"/>
                  <a:gd name="T73" fmla="*/ 1 h 180"/>
                  <a:gd name="T74" fmla="*/ 276 w 280"/>
                  <a:gd name="T75" fmla="*/ 1 h 180"/>
                  <a:gd name="T76" fmla="*/ 276 w 280"/>
                  <a:gd name="T77" fmla="*/ 1 h 180"/>
                  <a:gd name="T78" fmla="*/ 276 w 280"/>
                  <a:gd name="T79" fmla="*/ 1 h 180"/>
                  <a:gd name="T80" fmla="*/ 276 w 280"/>
                  <a:gd name="T81" fmla="*/ 1 h 180"/>
                  <a:gd name="T82" fmla="*/ 276 w 280"/>
                  <a:gd name="T83" fmla="*/ 1 h 180"/>
                  <a:gd name="T84" fmla="*/ 276 w 280"/>
                  <a:gd name="T85" fmla="*/ 1 h 180"/>
                  <a:gd name="T86" fmla="*/ 276 w 280"/>
                  <a:gd name="T87" fmla="*/ 1 h 180"/>
                  <a:gd name="T88" fmla="*/ 276 w 280"/>
                  <a:gd name="T89" fmla="*/ 1 h 180"/>
                  <a:gd name="T90" fmla="*/ 276 w 280"/>
                  <a:gd name="T91" fmla="*/ 1 h 180"/>
                  <a:gd name="T92" fmla="*/ 276 w 280"/>
                  <a:gd name="T93" fmla="*/ 1 h 180"/>
                  <a:gd name="T94" fmla="*/ 276 w 280"/>
                  <a:gd name="T95" fmla="*/ 1 h 180"/>
                  <a:gd name="T96" fmla="*/ 276 w 280"/>
                  <a:gd name="T97" fmla="*/ 1 h 180"/>
                  <a:gd name="T98" fmla="*/ 276 w 280"/>
                  <a:gd name="T99" fmla="*/ 1 h 180"/>
                  <a:gd name="T100" fmla="*/ 276 w 280"/>
                  <a:gd name="T101" fmla="*/ 1 h 180"/>
                  <a:gd name="T102" fmla="*/ 276 w 280"/>
                  <a:gd name="T103" fmla="*/ 1 h 180"/>
                  <a:gd name="T104" fmla="*/ 276 w 280"/>
                  <a:gd name="T105" fmla="*/ 1 h 180"/>
                  <a:gd name="T106" fmla="*/ 276 w 280"/>
                  <a:gd name="T107" fmla="*/ 1 h 180"/>
                  <a:gd name="T108" fmla="*/ 275 w 280"/>
                  <a:gd name="T109" fmla="*/ 17 h 180"/>
                  <a:gd name="T110" fmla="*/ 276 w 280"/>
                  <a:gd name="T111" fmla="*/ 43 h 180"/>
                  <a:gd name="T112" fmla="*/ 280 w 280"/>
                  <a:gd name="T113" fmla="*/ 61 h 180"/>
                  <a:gd name="T114" fmla="*/ 265 w 280"/>
                  <a:gd name="T115" fmla="*/ 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0" h="180">
                    <a:moveTo>
                      <a:pt x="253" y="92"/>
                    </a:moveTo>
                    <a:lnTo>
                      <a:pt x="241" y="90"/>
                    </a:lnTo>
                    <a:lnTo>
                      <a:pt x="228" y="89"/>
                    </a:lnTo>
                    <a:lnTo>
                      <a:pt x="222" y="89"/>
                    </a:lnTo>
                    <a:lnTo>
                      <a:pt x="215" y="90"/>
                    </a:lnTo>
                    <a:lnTo>
                      <a:pt x="210" y="91"/>
                    </a:lnTo>
                    <a:lnTo>
                      <a:pt x="204" y="93"/>
                    </a:lnTo>
                    <a:lnTo>
                      <a:pt x="196" y="98"/>
                    </a:lnTo>
                    <a:lnTo>
                      <a:pt x="188" y="105"/>
                    </a:lnTo>
                    <a:lnTo>
                      <a:pt x="181" y="112"/>
                    </a:lnTo>
                    <a:lnTo>
                      <a:pt x="171" y="117"/>
                    </a:lnTo>
                    <a:lnTo>
                      <a:pt x="166" y="119"/>
                    </a:lnTo>
                    <a:lnTo>
                      <a:pt x="160" y="121"/>
                    </a:lnTo>
                    <a:lnTo>
                      <a:pt x="154" y="122"/>
                    </a:lnTo>
                    <a:lnTo>
                      <a:pt x="148" y="122"/>
                    </a:lnTo>
                    <a:lnTo>
                      <a:pt x="144" y="123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5" y="135"/>
                    </a:lnTo>
                    <a:lnTo>
                      <a:pt x="132" y="144"/>
                    </a:lnTo>
                    <a:lnTo>
                      <a:pt x="129" y="151"/>
                    </a:lnTo>
                    <a:lnTo>
                      <a:pt x="126" y="158"/>
                    </a:lnTo>
                    <a:lnTo>
                      <a:pt x="122" y="166"/>
                    </a:lnTo>
                    <a:lnTo>
                      <a:pt x="120" y="174"/>
                    </a:lnTo>
                    <a:lnTo>
                      <a:pt x="118" y="180"/>
                    </a:lnTo>
                    <a:lnTo>
                      <a:pt x="117" y="177"/>
                    </a:lnTo>
                    <a:lnTo>
                      <a:pt x="115" y="174"/>
                    </a:lnTo>
                    <a:lnTo>
                      <a:pt x="110" y="170"/>
                    </a:lnTo>
                    <a:lnTo>
                      <a:pt x="105" y="167"/>
                    </a:lnTo>
                    <a:lnTo>
                      <a:pt x="97" y="160"/>
                    </a:lnTo>
                    <a:lnTo>
                      <a:pt x="90" y="158"/>
                    </a:lnTo>
                    <a:lnTo>
                      <a:pt x="72" y="156"/>
                    </a:lnTo>
                    <a:lnTo>
                      <a:pt x="47" y="155"/>
                    </a:lnTo>
                    <a:lnTo>
                      <a:pt x="41" y="154"/>
                    </a:lnTo>
                    <a:lnTo>
                      <a:pt x="37" y="153"/>
                    </a:lnTo>
                    <a:lnTo>
                      <a:pt x="32" y="151"/>
                    </a:lnTo>
                    <a:lnTo>
                      <a:pt x="30" y="149"/>
                    </a:lnTo>
                    <a:lnTo>
                      <a:pt x="30" y="146"/>
                    </a:lnTo>
                    <a:lnTo>
                      <a:pt x="30" y="143"/>
                    </a:lnTo>
                    <a:lnTo>
                      <a:pt x="34" y="138"/>
                    </a:lnTo>
                    <a:lnTo>
                      <a:pt x="38" y="133"/>
                    </a:lnTo>
                    <a:lnTo>
                      <a:pt x="43" y="129"/>
                    </a:lnTo>
                    <a:lnTo>
                      <a:pt x="49" y="123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48" y="114"/>
                    </a:lnTo>
                    <a:lnTo>
                      <a:pt x="42" y="113"/>
                    </a:lnTo>
                    <a:lnTo>
                      <a:pt x="28" y="112"/>
                    </a:lnTo>
                    <a:lnTo>
                      <a:pt x="10" y="108"/>
                    </a:lnTo>
                    <a:lnTo>
                      <a:pt x="3" y="106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3" y="100"/>
                    </a:lnTo>
                    <a:lnTo>
                      <a:pt x="6" y="98"/>
                    </a:lnTo>
                    <a:lnTo>
                      <a:pt x="12" y="96"/>
                    </a:lnTo>
                    <a:lnTo>
                      <a:pt x="18" y="94"/>
                    </a:lnTo>
                    <a:lnTo>
                      <a:pt x="23" y="91"/>
                    </a:lnTo>
                    <a:lnTo>
                      <a:pt x="27" y="87"/>
                    </a:lnTo>
                    <a:lnTo>
                      <a:pt x="29" y="84"/>
                    </a:lnTo>
                    <a:lnTo>
                      <a:pt x="32" y="76"/>
                    </a:lnTo>
                    <a:lnTo>
                      <a:pt x="37" y="66"/>
                    </a:lnTo>
                    <a:lnTo>
                      <a:pt x="41" y="61"/>
                    </a:lnTo>
                    <a:lnTo>
                      <a:pt x="46" y="58"/>
                    </a:lnTo>
                    <a:lnTo>
                      <a:pt x="49" y="55"/>
                    </a:lnTo>
                    <a:lnTo>
                      <a:pt x="53" y="52"/>
                    </a:lnTo>
                    <a:lnTo>
                      <a:pt x="56" y="49"/>
                    </a:lnTo>
                    <a:lnTo>
                      <a:pt x="61" y="48"/>
                    </a:lnTo>
                    <a:lnTo>
                      <a:pt x="68" y="48"/>
                    </a:lnTo>
                    <a:lnTo>
                      <a:pt x="74" y="47"/>
                    </a:lnTo>
                    <a:lnTo>
                      <a:pt x="77" y="45"/>
                    </a:lnTo>
                    <a:lnTo>
                      <a:pt x="77" y="44"/>
                    </a:lnTo>
                    <a:lnTo>
                      <a:pt x="77" y="42"/>
                    </a:lnTo>
                    <a:lnTo>
                      <a:pt x="75" y="39"/>
                    </a:lnTo>
                    <a:lnTo>
                      <a:pt x="77" y="22"/>
                    </a:lnTo>
                    <a:lnTo>
                      <a:pt x="79" y="12"/>
                    </a:lnTo>
                    <a:lnTo>
                      <a:pt x="80" y="8"/>
                    </a:lnTo>
                    <a:lnTo>
                      <a:pt x="83" y="5"/>
                    </a:lnTo>
                    <a:lnTo>
                      <a:pt x="84" y="2"/>
                    </a:lnTo>
                    <a:lnTo>
                      <a:pt x="86" y="1"/>
                    </a:lnTo>
                    <a:lnTo>
                      <a:pt x="89" y="0"/>
                    </a:lnTo>
                    <a:lnTo>
                      <a:pt x="91" y="1"/>
                    </a:lnTo>
                    <a:lnTo>
                      <a:pt x="95" y="1"/>
                    </a:lnTo>
                    <a:lnTo>
                      <a:pt x="97" y="2"/>
                    </a:lnTo>
                    <a:lnTo>
                      <a:pt x="103" y="7"/>
                    </a:lnTo>
                    <a:lnTo>
                      <a:pt x="109" y="12"/>
                    </a:lnTo>
                    <a:lnTo>
                      <a:pt x="122" y="27"/>
                    </a:lnTo>
                    <a:lnTo>
                      <a:pt x="134" y="42"/>
                    </a:lnTo>
                    <a:lnTo>
                      <a:pt x="140" y="49"/>
                    </a:lnTo>
                    <a:lnTo>
                      <a:pt x="145" y="54"/>
                    </a:lnTo>
                    <a:lnTo>
                      <a:pt x="148" y="58"/>
                    </a:lnTo>
                    <a:lnTo>
                      <a:pt x="152" y="59"/>
                    </a:lnTo>
                    <a:lnTo>
                      <a:pt x="160" y="49"/>
                    </a:lnTo>
                    <a:lnTo>
                      <a:pt x="169" y="39"/>
                    </a:lnTo>
                    <a:lnTo>
                      <a:pt x="176" y="33"/>
                    </a:lnTo>
                    <a:lnTo>
                      <a:pt x="185" y="28"/>
                    </a:lnTo>
                    <a:lnTo>
                      <a:pt x="195" y="22"/>
                    </a:lnTo>
                    <a:lnTo>
                      <a:pt x="206" y="18"/>
                    </a:lnTo>
                    <a:lnTo>
                      <a:pt x="218" y="15"/>
                    </a:lnTo>
                    <a:lnTo>
                      <a:pt x="231" y="12"/>
                    </a:lnTo>
                    <a:lnTo>
                      <a:pt x="244" y="12"/>
                    </a:lnTo>
                    <a:lnTo>
                      <a:pt x="258" y="13"/>
                    </a:lnTo>
                    <a:lnTo>
                      <a:pt x="261" y="13"/>
                    </a:lnTo>
                    <a:lnTo>
                      <a:pt x="262" y="12"/>
                    </a:lnTo>
                    <a:lnTo>
                      <a:pt x="263" y="10"/>
                    </a:lnTo>
                    <a:lnTo>
                      <a:pt x="264" y="8"/>
                    </a:lnTo>
                    <a:lnTo>
                      <a:pt x="265" y="6"/>
                    </a:lnTo>
                    <a:lnTo>
                      <a:pt x="268" y="3"/>
                    </a:lnTo>
                    <a:lnTo>
                      <a:pt x="271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6" y="1"/>
                    </a:lnTo>
                    <a:lnTo>
                      <a:pt x="275" y="9"/>
                    </a:lnTo>
                    <a:lnTo>
                      <a:pt x="275" y="17"/>
                    </a:lnTo>
                    <a:lnTo>
                      <a:pt x="274" y="26"/>
                    </a:lnTo>
                    <a:lnTo>
                      <a:pt x="274" y="35"/>
                    </a:lnTo>
                    <a:lnTo>
                      <a:pt x="276" y="43"/>
                    </a:lnTo>
                    <a:lnTo>
                      <a:pt x="278" y="52"/>
                    </a:lnTo>
                    <a:lnTo>
                      <a:pt x="280" y="56"/>
                    </a:lnTo>
                    <a:lnTo>
                      <a:pt x="280" y="61"/>
                    </a:lnTo>
                    <a:lnTo>
                      <a:pt x="280" y="64"/>
                    </a:lnTo>
                    <a:lnTo>
                      <a:pt x="278" y="68"/>
                    </a:lnTo>
                    <a:lnTo>
                      <a:pt x="265" y="80"/>
                    </a:lnTo>
                    <a:lnTo>
                      <a:pt x="253" y="92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6" name="Freeform 181"/>
              <p:cNvSpPr>
                <a:spLocks/>
              </p:cNvSpPr>
              <p:nvPr/>
            </p:nvSpPr>
            <p:spPr bwMode="auto">
              <a:xfrm>
                <a:off x="5324154" y="2306325"/>
                <a:ext cx="1599" cy="164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7" name="Freeform 182"/>
              <p:cNvSpPr>
                <a:spLocks/>
              </p:cNvSpPr>
              <p:nvPr/>
            </p:nvSpPr>
            <p:spPr bwMode="auto">
              <a:xfrm>
                <a:off x="4652569" y="1441018"/>
                <a:ext cx="874659" cy="955786"/>
              </a:xfrm>
              <a:custGeom>
                <a:avLst/>
                <a:gdLst>
                  <a:gd name="T0" fmla="*/ 88 w 709"/>
                  <a:gd name="T1" fmla="*/ 69 h 734"/>
                  <a:gd name="T2" fmla="*/ 43 w 709"/>
                  <a:gd name="T3" fmla="*/ 87 h 734"/>
                  <a:gd name="T4" fmla="*/ 81 w 709"/>
                  <a:gd name="T5" fmla="*/ 150 h 734"/>
                  <a:gd name="T6" fmla="*/ 69 w 709"/>
                  <a:gd name="T7" fmla="*/ 216 h 734"/>
                  <a:gd name="T8" fmla="*/ 52 w 709"/>
                  <a:gd name="T9" fmla="*/ 196 h 734"/>
                  <a:gd name="T10" fmla="*/ 19 w 709"/>
                  <a:gd name="T11" fmla="*/ 218 h 734"/>
                  <a:gd name="T12" fmla="*/ 32 w 709"/>
                  <a:gd name="T13" fmla="*/ 261 h 734"/>
                  <a:gd name="T14" fmla="*/ 131 w 709"/>
                  <a:gd name="T15" fmla="*/ 370 h 734"/>
                  <a:gd name="T16" fmla="*/ 108 w 709"/>
                  <a:gd name="T17" fmla="*/ 399 h 734"/>
                  <a:gd name="T18" fmla="*/ 41 w 709"/>
                  <a:gd name="T19" fmla="*/ 400 h 734"/>
                  <a:gd name="T20" fmla="*/ 45 w 709"/>
                  <a:gd name="T21" fmla="*/ 485 h 734"/>
                  <a:gd name="T22" fmla="*/ 75 w 709"/>
                  <a:gd name="T23" fmla="*/ 528 h 734"/>
                  <a:gd name="T24" fmla="*/ 93 w 709"/>
                  <a:gd name="T25" fmla="*/ 571 h 734"/>
                  <a:gd name="T26" fmla="*/ 192 w 709"/>
                  <a:gd name="T27" fmla="*/ 584 h 734"/>
                  <a:gd name="T28" fmla="*/ 232 w 709"/>
                  <a:gd name="T29" fmla="*/ 625 h 734"/>
                  <a:gd name="T30" fmla="*/ 243 w 709"/>
                  <a:gd name="T31" fmla="*/ 713 h 734"/>
                  <a:gd name="T32" fmla="*/ 298 w 709"/>
                  <a:gd name="T33" fmla="*/ 727 h 734"/>
                  <a:gd name="T34" fmla="*/ 317 w 709"/>
                  <a:gd name="T35" fmla="*/ 720 h 734"/>
                  <a:gd name="T36" fmla="*/ 343 w 709"/>
                  <a:gd name="T37" fmla="*/ 704 h 734"/>
                  <a:gd name="T38" fmla="*/ 363 w 709"/>
                  <a:gd name="T39" fmla="*/ 666 h 734"/>
                  <a:gd name="T40" fmla="*/ 420 w 709"/>
                  <a:gd name="T41" fmla="*/ 724 h 734"/>
                  <a:gd name="T42" fmla="*/ 512 w 709"/>
                  <a:gd name="T43" fmla="*/ 677 h 734"/>
                  <a:gd name="T44" fmla="*/ 544 w 709"/>
                  <a:gd name="T45" fmla="*/ 666 h 734"/>
                  <a:gd name="T46" fmla="*/ 544 w 709"/>
                  <a:gd name="T47" fmla="*/ 666 h 734"/>
                  <a:gd name="T48" fmla="*/ 544 w 709"/>
                  <a:gd name="T49" fmla="*/ 666 h 734"/>
                  <a:gd name="T50" fmla="*/ 544 w 709"/>
                  <a:gd name="T51" fmla="*/ 666 h 734"/>
                  <a:gd name="T52" fmla="*/ 544 w 709"/>
                  <a:gd name="T53" fmla="*/ 666 h 734"/>
                  <a:gd name="T54" fmla="*/ 544 w 709"/>
                  <a:gd name="T55" fmla="*/ 666 h 734"/>
                  <a:gd name="T56" fmla="*/ 544 w 709"/>
                  <a:gd name="T57" fmla="*/ 666 h 734"/>
                  <a:gd name="T58" fmla="*/ 570 w 709"/>
                  <a:gd name="T59" fmla="*/ 568 h 734"/>
                  <a:gd name="T60" fmla="*/ 593 w 709"/>
                  <a:gd name="T61" fmla="*/ 534 h 734"/>
                  <a:gd name="T62" fmla="*/ 630 w 709"/>
                  <a:gd name="T63" fmla="*/ 473 h 734"/>
                  <a:gd name="T64" fmla="*/ 709 w 709"/>
                  <a:gd name="T65" fmla="*/ 392 h 734"/>
                  <a:gd name="T66" fmla="*/ 693 w 709"/>
                  <a:gd name="T67" fmla="*/ 378 h 734"/>
                  <a:gd name="T68" fmla="*/ 650 w 709"/>
                  <a:gd name="T69" fmla="*/ 409 h 734"/>
                  <a:gd name="T70" fmla="*/ 611 w 709"/>
                  <a:gd name="T71" fmla="*/ 390 h 734"/>
                  <a:gd name="T72" fmla="*/ 618 w 709"/>
                  <a:gd name="T73" fmla="*/ 322 h 734"/>
                  <a:gd name="T74" fmla="*/ 589 w 709"/>
                  <a:gd name="T75" fmla="*/ 339 h 734"/>
                  <a:gd name="T76" fmla="*/ 567 w 709"/>
                  <a:gd name="T77" fmla="*/ 299 h 734"/>
                  <a:gd name="T78" fmla="*/ 570 w 709"/>
                  <a:gd name="T79" fmla="*/ 253 h 734"/>
                  <a:gd name="T80" fmla="*/ 558 w 709"/>
                  <a:gd name="T81" fmla="*/ 207 h 734"/>
                  <a:gd name="T82" fmla="*/ 507 w 709"/>
                  <a:gd name="T83" fmla="*/ 174 h 734"/>
                  <a:gd name="T84" fmla="*/ 484 w 709"/>
                  <a:gd name="T85" fmla="*/ 176 h 734"/>
                  <a:gd name="T86" fmla="*/ 484 w 709"/>
                  <a:gd name="T87" fmla="*/ 176 h 734"/>
                  <a:gd name="T88" fmla="*/ 484 w 709"/>
                  <a:gd name="T89" fmla="*/ 176 h 734"/>
                  <a:gd name="T90" fmla="*/ 484 w 709"/>
                  <a:gd name="T91" fmla="*/ 176 h 734"/>
                  <a:gd name="T92" fmla="*/ 484 w 709"/>
                  <a:gd name="T93" fmla="*/ 176 h 734"/>
                  <a:gd name="T94" fmla="*/ 486 w 709"/>
                  <a:gd name="T95" fmla="*/ 197 h 734"/>
                  <a:gd name="T96" fmla="*/ 417 w 709"/>
                  <a:gd name="T97" fmla="*/ 192 h 734"/>
                  <a:gd name="T98" fmla="*/ 380 w 709"/>
                  <a:gd name="T99" fmla="*/ 245 h 734"/>
                  <a:gd name="T100" fmla="*/ 289 w 709"/>
                  <a:gd name="T101" fmla="*/ 345 h 734"/>
                  <a:gd name="T102" fmla="*/ 215 w 709"/>
                  <a:gd name="T103" fmla="*/ 312 h 734"/>
                  <a:gd name="T104" fmla="*/ 144 w 709"/>
                  <a:gd name="T105" fmla="*/ 280 h 734"/>
                  <a:gd name="T106" fmla="*/ 167 w 709"/>
                  <a:gd name="T107" fmla="*/ 200 h 734"/>
                  <a:gd name="T108" fmla="*/ 205 w 709"/>
                  <a:gd name="T109" fmla="*/ 134 h 734"/>
                  <a:gd name="T110" fmla="*/ 201 w 709"/>
                  <a:gd name="T111" fmla="*/ 96 h 734"/>
                  <a:gd name="T112" fmla="*/ 166 w 709"/>
                  <a:gd name="T113" fmla="*/ 49 h 734"/>
                  <a:gd name="T114" fmla="*/ 178 w 709"/>
                  <a:gd name="T115" fmla="*/ 5 h 734"/>
                  <a:gd name="T116" fmla="*/ 179 w 709"/>
                  <a:gd name="T117" fmla="*/ 3 h 734"/>
                  <a:gd name="T118" fmla="*/ 180 w 709"/>
                  <a:gd name="T119" fmla="*/ 2 h 734"/>
                  <a:gd name="T120" fmla="*/ 180 w 709"/>
                  <a:gd name="T121" fmla="*/ 1 h 734"/>
                  <a:gd name="T122" fmla="*/ 181 w 709"/>
                  <a:gd name="T123" fmla="*/ 1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9" h="734">
                    <a:moveTo>
                      <a:pt x="181" y="0"/>
                    </a:moveTo>
                    <a:lnTo>
                      <a:pt x="162" y="12"/>
                    </a:lnTo>
                    <a:lnTo>
                      <a:pt x="144" y="26"/>
                    </a:lnTo>
                    <a:lnTo>
                      <a:pt x="127" y="38"/>
                    </a:lnTo>
                    <a:lnTo>
                      <a:pt x="113" y="51"/>
                    </a:lnTo>
                    <a:lnTo>
                      <a:pt x="107" y="55"/>
                    </a:lnTo>
                    <a:lnTo>
                      <a:pt x="99" y="62"/>
                    </a:lnTo>
                    <a:lnTo>
                      <a:pt x="94" y="65"/>
                    </a:lnTo>
                    <a:lnTo>
                      <a:pt x="88" y="69"/>
                    </a:lnTo>
                    <a:lnTo>
                      <a:pt x="82" y="71"/>
                    </a:lnTo>
                    <a:lnTo>
                      <a:pt x="75" y="72"/>
                    </a:lnTo>
                    <a:lnTo>
                      <a:pt x="65" y="73"/>
                    </a:lnTo>
                    <a:lnTo>
                      <a:pt x="56" y="75"/>
                    </a:lnTo>
                    <a:lnTo>
                      <a:pt x="50" y="79"/>
                    </a:lnTo>
                    <a:lnTo>
                      <a:pt x="45" y="82"/>
                    </a:lnTo>
                    <a:lnTo>
                      <a:pt x="44" y="83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43" y="88"/>
                    </a:lnTo>
                    <a:lnTo>
                      <a:pt x="46" y="93"/>
                    </a:lnTo>
                    <a:lnTo>
                      <a:pt x="51" y="96"/>
                    </a:lnTo>
                    <a:lnTo>
                      <a:pt x="58" y="101"/>
                    </a:lnTo>
                    <a:lnTo>
                      <a:pt x="64" y="107"/>
                    </a:lnTo>
                    <a:lnTo>
                      <a:pt x="69" y="116"/>
                    </a:lnTo>
                    <a:lnTo>
                      <a:pt x="74" y="127"/>
                    </a:lnTo>
                    <a:lnTo>
                      <a:pt x="77" y="138"/>
                    </a:lnTo>
                    <a:lnTo>
                      <a:pt x="81" y="150"/>
                    </a:lnTo>
                    <a:lnTo>
                      <a:pt x="82" y="163"/>
                    </a:lnTo>
                    <a:lnTo>
                      <a:pt x="83" y="175"/>
                    </a:lnTo>
                    <a:lnTo>
                      <a:pt x="83" y="186"/>
                    </a:lnTo>
                    <a:lnTo>
                      <a:pt x="82" y="197"/>
                    </a:lnTo>
                    <a:lnTo>
                      <a:pt x="80" y="204"/>
                    </a:lnTo>
                    <a:lnTo>
                      <a:pt x="77" y="211"/>
                    </a:lnTo>
                    <a:lnTo>
                      <a:pt x="75" y="213"/>
                    </a:lnTo>
                    <a:lnTo>
                      <a:pt x="72" y="214"/>
                    </a:lnTo>
                    <a:lnTo>
                      <a:pt x="69" y="216"/>
                    </a:lnTo>
                    <a:lnTo>
                      <a:pt x="66" y="216"/>
                    </a:lnTo>
                    <a:lnTo>
                      <a:pt x="63" y="214"/>
                    </a:lnTo>
                    <a:lnTo>
                      <a:pt x="59" y="213"/>
                    </a:lnTo>
                    <a:lnTo>
                      <a:pt x="55" y="210"/>
                    </a:lnTo>
                    <a:lnTo>
                      <a:pt x="51" y="207"/>
                    </a:lnTo>
                    <a:lnTo>
                      <a:pt x="47" y="203"/>
                    </a:lnTo>
                    <a:lnTo>
                      <a:pt x="47" y="200"/>
                    </a:lnTo>
                    <a:lnTo>
                      <a:pt x="49" y="198"/>
                    </a:lnTo>
                    <a:lnTo>
                      <a:pt x="52" y="196"/>
                    </a:lnTo>
                    <a:lnTo>
                      <a:pt x="58" y="192"/>
                    </a:lnTo>
                    <a:lnTo>
                      <a:pt x="62" y="189"/>
                    </a:lnTo>
                    <a:lnTo>
                      <a:pt x="61" y="183"/>
                    </a:lnTo>
                    <a:lnTo>
                      <a:pt x="58" y="181"/>
                    </a:lnTo>
                    <a:lnTo>
                      <a:pt x="56" y="180"/>
                    </a:lnTo>
                    <a:lnTo>
                      <a:pt x="52" y="182"/>
                    </a:lnTo>
                    <a:lnTo>
                      <a:pt x="41" y="190"/>
                    </a:lnTo>
                    <a:lnTo>
                      <a:pt x="31" y="203"/>
                    </a:lnTo>
                    <a:lnTo>
                      <a:pt x="19" y="218"/>
                    </a:lnTo>
                    <a:lnTo>
                      <a:pt x="9" y="232"/>
                    </a:lnTo>
                    <a:lnTo>
                      <a:pt x="2" y="245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3" y="259"/>
                    </a:lnTo>
                    <a:lnTo>
                      <a:pt x="7" y="260"/>
                    </a:lnTo>
                    <a:lnTo>
                      <a:pt x="12" y="261"/>
                    </a:lnTo>
                    <a:lnTo>
                      <a:pt x="22" y="260"/>
                    </a:lnTo>
                    <a:lnTo>
                      <a:pt x="32" y="261"/>
                    </a:lnTo>
                    <a:lnTo>
                      <a:pt x="46" y="277"/>
                    </a:lnTo>
                    <a:lnTo>
                      <a:pt x="65" y="293"/>
                    </a:lnTo>
                    <a:lnTo>
                      <a:pt x="84" y="311"/>
                    </a:lnTo>
                    <a:lnTo>
                      <a:pt x="106" y="330"/>
                    </a:lnTo>
                    <a:lnTo>
                      <a:pt x="115" y="340"/>
                    </a:lnTo>
                    <a:lnTo>
                      <a:pt x="124" y="351"/>
                    </a:lnTo>
                    <a:lnTo>
                      <a:pt x="127" y="358"/>
                    </a:lnTo>
                    <a:lnTo>
                      <a:pt x="130" y="364"/>
                    </a:lnTo>
                    <a:lnTo>
                      <a:pt x="131" y="370"/>
                    </a:lnTo>
                    <a:lnTo>
                      <a:pt x="131" y="377"/>
                    </a:lnTo>
                    <a:lnTo>
                      <a:pt x="129" y="387"/>
                    </a:lnTo>
                    <a:lnTo>
                      <a:pt x="126" y="394"/>
                    </a:lnTo>
                    <a:lnTo>
                      <a:pt x="124" y="400"/>
                    </a:lnTo>
                    <a:lnTo>
                      <a:pt x="121" y="402"/>
                    </a:lnTo>
                    <a:lnTo>
                      <a:pt x="118" y="403"/>
                    </a:lnTo>
                    <a:lnTo>
                      <a:pt x="114" y="403"/>
                    </a:lnTo>
                    <a:lnTo>
                      <a:pt x="112" y="401"/>
                    </a:lnTo>
                    <a:lnTo>
                      <a:pt x="108" y="399"/>
                    </a:lnTo>
                    <a:lnTo>
                      <a:pt x="98" y="382"/>
                    </a:lnTo>
                    <a:lnTo>
                      <a:pt x="90" y="374"/>
                    </a:lnTo>
                    <a:lnTo>
                      <a:pt x="77" y="374"/>
                    </a:lnTo>
                    <a:lnTo>
                      <a:pt x="66" y="376"/>
                    </a:lnTo>
                    <a:lnTo>
                      <a:pt x="58" y="379"/>
                    </a:lnTo>
                    <a:lnTo>
                      <a:pt x="52" y="383"/>
                    </a:lnTo>
                    <a:lnTo>
                      <a:pt x="46" y="388"/>
                    </a:lnTo>
                    <a:lnTo>
                      <a:pt x="44" y="393"/>
                    </a:lnTo>
                    <a:lnTo>
                      <a:pt x="41" y="400"/>
                    </a:lnTo>
                    <a:lnTo>
                      <a:pt x="40" y="407"/>
                    </a:lnTo>
                    <a:lnTo>
                      <a:pt x="41" y="433"/>
                    </a:lnTo>
                    <a:lnTo>
                      <a:pt x="41" y="452"/>
                    </a:lnTo>
                    <a:lnTo>
                      <a:pt x="39" y="456"/>
                    </a:lnTo>
                    <a:lnTo>
                      <a:pt x="39" y="461"/>
                    </a:lnTo>
                    <a:lnTo>
                      <a:pt x="39" y="465"/>
                    </a:lnTo>
                    <a:lnTo>
                      <a:pt x="39" y="470"/>
                    </a:lnTo>
                    <a:lnTo>
                      <a:pt x="41" y="477"/>
                    </a:lnTo>
                    <a:lnTo>
                      <a:pt x="45" y="485"/>
                    </a:lnTo>
                    <a:lnTo>
                      <a:pt x="50" y="492"/>
                    </a:lnTo>
                    <a:lnTo>
                      <a:pt x="55" y="498"/>
                    </a:lnTo>
                    <a:lnTo>
                      <a:pt x="61" y="503"/>
                    </a:lnTo>
                    <a:lnTo>
                      <a:pt x="66" y="506"/>
                    </a:lnTo>
                    <a:lnTo>
                      <a:pt x="70" y="510"/>
                    </a:lnTo>
                    <a:lnTo>
                      <a:pt x="72" y="514"/>
                    </a:lnTo>
                    <a:lnTo>
                      <a:pt x="74" y="517"/>
                    </a:lnTo>
                    <a:lnTo>
                      <a:pt x="75" y="520"/>
                    </a:lnTo>
                    <a:lnTo>
                      <a:pt x="75" y="528"/>
                    </a:lnTo>
                    <a:lnTo>
                      <a:pt x="74" y="536"/>
                    </a:lnTo>
                    <a:lnTo>
                      <a:pt x="72" y="544"/>
                    </a:lnTo>
                    <a:lnTo>
                      <a:pt x="74" y="550"/>
                    </a:lnTo>
                    <a:lnTo>
                      <a:pt x="75" y="554"/>
                    </a:lnTo>
                    <a:lnTo>
                      <a:pt x="77" y="556"/>
                    </a:lnTo>
                    <a:lnTo>
                      <a:pt x="81" y="559"/>
                    </a:lnTo>
                    <a:lnTo>
                      <a:pt x="86" y="561"/>
                    </a:lnTo>
                    <a:lnTo>
                      <a:pt x="89" y="567"/>
                    </a:lnTo>
                    <a:lnTo>
                      <a:pt x="93" y="571"/>
                    </a:lnTo>
                    <a:lnTo>
                      <a:pt x="99" y="573"/>
                    </a:lnTo>
                    <a:lnTo>
                      <a:pt x="105" y="576"/>
                    </a:lnTo>
                    <a:lnTo>
                      <a:pt x="120" y="577"/>
                    </a:lnTo>
                    <a:lnTo>
                      <a:pt x="138" y="577"/>
                    </a:lnTo>
                    <a:lnTo>
                      <a:pt x="156" y="576"/>
                    </a:lnTo>
                    <a:lnTo>
                      <a:pt x="173" y="577"/>
                    </a:lnTo>
                    <a:lnTo>
                      <a:pt x="181" y="578"/>
                    </a:lnTo>
                    <a:lnTo>
                      <a:pt x="187" y="580"/>
                    </a:lnTo>
                    <a:lnTo>
                      <a:pt x="192" y="584"/>
                    </a:lnTo>
                    <a:lnTo>
                      <a:pt x="197" y="590"/>
                    </a:lnTo>
                    <a:lnTo>
                      <a:pt x="198" y="598"/>
                    </a:lnTo>
                    <a:lnTo>
                      <a:pt x="200" y="602"/>
                    </a:lnTo>
                    <a:lnTo>
                      <a:pt x="203" y="607"/>
                    </a:lnTo>
                    <a:lnTo>
                      <a:pt x="206" y="609"/>
                    </a:lnTo>
                    <a:lnTo>
                      <a:pt x="216" y="613"/>
                    </a:lnTo>
                    <a:lnTo>
                      <a:pt x="228" y="618"/>
                    </a:lnTo>
                    <a:lnTo>
                      <a:pt x="231" y="621"/>
                    </a:lnTo>
                    <a:lnTo>
                      <a:pt x="232" y="625"/>
                    </a:lnTo>
                    <a:lnTo>
                      <a:pt x="234" y="628"/>
                    </a:lnTo>
                    <a:lnTo>
                      <a:pt x="232" y="631"/>
                    </a:lnTo>
                    <a:lnTo>
                      <a:pt x="230" y="636"/>
                    </a:lnTo>
                    <a:lnTo>
                      <a:pt x="226" y="646"/>
                    </a:lnTo>
                    <a:lnTo>
                      <a:pt x="228" y="657"/>
                    </a:lnTo>
                    <a:lnTo>
                      <a:pt x="231" y="674"/>
                    </a:lnTo>
                    <a:lnTo>
                      <a:pt x="237" y="691"/>
                    </a:lnTo>
                    <a:lnTo>
                      <a:pt x="241" y="703"/>
                    </a:lnTo>
                    <a:lnTo>
                      <a:pt x="243" y="713"/>
                    </a:lnTo>
                    <a:lnTo>
                      <a:pt x="247" y="720"/>
                    </a:lnTo>
                    <a:lnTo>
                      <a:pt x="252" y="726"/>
                    </a:lnTo>
                    <a:lnTo>
                      <a:pt x="256" y="730"/>
                    </a:lnTo>
                    <a:lnTo>
                      <a:pt x="261" y="733"/>
                    </a:lnTo>
                    <a:lnTo>
                      <a:pt x="266" y="734"/>
                    </a:lnTo>
                    <a:lnTo>
                      <a:pt x="272" y="734"/>
                    </a:lnTo>
                    <a:lnTo>
                      <a:pt x="278" y="734"/>
                    </a:lnTo>
                    <a:lnTo>
                      <a:pt x="289" y="730"/>
                    </a:lnTo>
                    <a:lnTo>
                      <a:pt x="298" y="727"/>
                    </a:lnTo>
                    <a:lnTo>
                      <a:pt x="302" y="725"/>
                    </a:lnTo>
                    <a:lnTo>
                      <a:pt x="305" y="724"/>
                    </a:lnTo>
                    <a:lnTo>
                      <a:pt x="309" y="724"/>
                    </a:lnTo>
                    <a:lnTo>
                      <a:pt x="310" y="725"/>
                    </a:lnTo>
                    <a:lnTo>
                      <a:pt x="310" y="725"/>
                    </a:lnTo>
                    <a:lnTo>
                      <a:pt x="310" y="725"/>
                    </a:lnTo>
                    <a:lnTo>
                      <a:pt x="312" y="724"/>
                    </a:lnTo>
                    <a:lnTo>
                      <a:pt x="314" y="723"/>
                    </a:lnTo>
                    <a:lnTo>
                      <a:pt x="317" y="720"/>
                    </a:lnTo>
                    <a:lnTo>
                      <a:pt x="321" y="717"/>
                    </a:lnTo>
                    <a:lnTo>
                      <a:pt x="324" y="714"/>
                    </a:lnTo>
                    <a:lnTo>
                      <a:pt x="329" y="713"/>
                    </a:lnTo>
                    <a:lnTo>
                      <a:pt x="336" y="713"/>
                    </a:lnTo>
                    <a:lnTo>
                      <a:pt x="342" y="712"/>
                    </a:lnTo>
                    <a:lnTo>
                      <a:pt x="345" y="710"/>
                    </a:lnTo>
                    <a:lnTo>
                      <a:pt x="345" y="709"/>
                    </a:lnTo>
                    <a:lnTo>
                      <a:pt x="345" y="707"/>
                    </a:lnTo>
                    <a:lnTo>
                      <a:pt x="343" y="704"/>
                    </a:lnTo>
                    <a:lnTo>
                      <a:pt x="345" y="687"/>
                    </a:lnTo>
                    <a:lnTo>
                      <a:pt x="347" y="677"/>
                    </a:lnTo>
                    <a:lnTo>
                      <a:pt x="348" y="673"/>
                    </a:lnTo>
                    <a:lnTo>
                      <a:pt x="351" y="670"/>
                    </a:lnTo>
                    <a:lnTo>
                      <a:pt x="352" y="667"/>
                    </a:lnTo>
                    <a:lnTo>
                      <a:pt x="354" y="666"/>
                    </a:lnTo>
                    <a:lnTo>
                      <a:pt x="357" y="665"/>
                    </a:lnTo>
                    <a:lnTo>
                      <a:pt x="359" y="666"/>
                    </a:lnTo>
                    <a:lnTo>
                      <a:pt x="363" y="666"/>
                    </a:lnTo>
                    <a:lnTo>
                      <a:pt x="365" y="667"/>
                    </a:lnTo>
                    <a:lnTo>
                      <a:pt x="371" y="672"/>
                    </a:lnTo>
                    <a:lnTo>
                      <a:pt x="377" y="677"/>
                    </a:lnTo>
                    <a:lnTo>
                      <a:pt x="390" y="692"/>
                    </a:lnTo>
                    <a:lnTo>
                      <a:pt x="402" y="707"/>
                    </a:lnTo>
                    <a:lnTo>
                      <a:pt x="408" y="714"/>
                    </a:lnTo>
                    <a:lnTo>
                      <a:pt x="413" y="719"/>
                    </a:lnTo>
                    <a:lnTo>
                      <a:pt x="416" y="723"/>
                    </a:lnTo>
                    <a:lnTo>
                      <a:pt x="420" y="724"/>
                    </a:lnTo>
                    <a:lnTo>
                      <a:pt x="428" y="714"/>
                    </a:lnTo>
                    <a:lnTo>
                      <a:pt x="437" y="704"/>
                    </a:lnTo>
                    <a:lnTo>
                      <a:pt x="444" y="698"/>
                    </a:lnTo>
                    <a:lnTo>
                      <a:pt x="453" y="693"/>
                    </a:lnTo>
                    <a:lnTo>
                      <a:pt x="463" y="687"/>
                    </a:lnTo>
                    <a:lnTo>
                      <a:pt x="474" y="683"/>
                    </a:lnTo>
                    <a:lnTo>
                      <a:pt x="486" y="680"/>
                    </a:lnTo>
                    <a:lnTo>
                      <a:pt x="499" y="677"/>
                    </a:lnTo>
                    <a:lnTo>
                      <a:pt x="512" y="677"/>
                    </a:lnTo>
                    <a:lnTo>
                      <a:pt x="526" y="678"/>
                    </a:lnTo>
                    <a:lnTo>
                      <a:pt x="529" y="678"/>
                    </a:lnTo>
                    <a:lnTo>
                      <a:pt x="530" y="677"/>
                    </a:lnTo>
                    <a:lnTo>
                      <a:pt x="531" y="675"/>
                    </a:lnTo>
                    <a:lnTo>
                      <a:pt x="532" y="673"/>
                    </a:lnTo>
                    <a:lnTo>
                      <a:pt x="533" y="671"/>
                    </a:lnTo>
                    <a:lnTo>
                      <a:pt x="536" y="668"/>
                    </a:lnTo>
                    <a:lnTo>
                      <a:pt x="539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4" y="666"/>
                    </a:lnTo>
                    <a:lnTo>
                      <a:pt x="546" y="653"/>
                    </a:lnTo>
                    <a:lnTo>
                      <a:pt x="551" y="643"/>
                    </a:lnTo>
                    <a:lnTo>
                      <a:pt x="556" y="635"/>
                    </a:lnTo>
                    <a:lnTo>
                      <a:pt x="560" y="629"/>
                    </a:lnTo>
                    <a:lnTo>
                      <a:pt x="560" y="626"/>
                    </a:lnTo>
                    <a:lnTo>
                      <a:pt x="560" y="625"/>
                    </a:lnTo>
                    <a:lnTo>
                      <a:pt x="567" y="579"/>
                    </a:lnTo>
                    <a:lnTo>
                      <a:pt x="568" y="573"/>
                    </a:lnTo>
                    <a:lnTo>
                      <a:pt x="570" y="568"/>
                    </a:lnTo>
                    <a:lnTo>
                      <a:pt x="570" y="568"/>
                    </a:lnTo>
                    <a:lnTo>
                      <a:pt x="570" y="568"/>
                    </a:lnTo>
                    <a:lnTo>
                      <a:pt x="570" y="568"/>
                    </a:lnTo>
                    <a:lnTo>
                      <a:pt x="570" y="568"/>
                    </a:lnTo>
                    <a:lnTo>
                      <a:pt x="570" y="568"/>
                    </a:lnTo>
                    <a:lnTo>
                      <a:pt x="570" y="568"/>
                    </a:lnTo>
                    <a:lnTo>
                      <a:pt x="579" y="555"/>
                    </a:lnTo>
                    <a:lnTo>
                      <a:pt x="588" y="541"/>
                    </a:lnTo>
                    <a:lnTo>
                      <a:pt x="593" y="534"/>
                    </a:lnTo>
                    <a:lnTo>
                      <a:pt x="598" y="525"/>
                    </a:lnTo>
                    <a:lnTo>
                      <a:pt x="601" y="514"/>
                    </a:lnTo>
                    <a:lnTo>
                      <a:pt x="604" y="502"/>
                    </a:lnTo>
                    <a:lnTo>
                      <a:pt x="605" y="498"/>
                    </a:lnTo>
                    <a:lnTo>
                      <a:pt x="606" y="495"/>
                    </a:lnTo>
                    <a:lnTo>
                      <a:pt x="609" y="491"/>
                    </a:lnTo>
                    <a:lnTo>
                      <a:pt x="612" y="487"/>
                    </a:lnTo>
                    <a:lnTo>
                      <a:pt x="620" y="481"/>
                    </a:lnTo>
                    <a:lnTo>
                      <a:pt x="630" y="473"/>
                    </a:lnTo>
                    <a:lnTo>
                      <a:pt x="650" y="459"/>
                    </a:lnTo>
                    <a:lnTo>
                      <a:pt x="669" y="443"/>
                    </a:lnTo>
                    <a:lnTo>
                      <a:pt x="680" y="434"/>
                    </a:lnTo>
                    <a:lnTo>
                      <a:pt x="693" y="423"/>
                    </a:lnTo>
                    <a:lnTo>
                      <a:pt x="699" y="417"/>
                    </a:lnTo>
                    <a:lnTo>
                      <a:pt x="705" y="410"/>
                    </a:lnTo>
                    <a:lnTo>
                      <a:pt x="708" y="404"/>
                    </a:lnTo>
                    <a:lnTo>
                      <a:pt x="709" y="399"/>
                    </a:lnTo>
                    <a:lnTo>
                      <a:pt x="709" y="392"/>
                    </a:lnTo>
                    <a:lnTo>
                      <a:pt x="708" y="387"/>
                    </a:lnTo>
                    <a:lnTo>
                      <a:pt x="706" y="380"/>
                    </a:lnTo>
                    <a:lnTo>
                      <a:pt x="704" y="375"/>
                    </a:lnTo>
                    <a:lnTo>
                      <a:pt x="704" y="375"/>
                    </a:lnTo>
                    <a:lnTo>
                      <a:pt x="704" y="375"/>
                    </a:lnTo>
                    <a:lnTo>
                      <a:pt x="704" y="376"/>
                    </a:lnTo>
                    <a:lnTo>
                      <a:pt x="703" y="376"/>
                    </a:lnTo>
                    <a:lnTo>
                      <a:pt x="698" y="376"/>
                    </a:lnTo>
                    <a:lnTo>
                      <a:pt x="693" y="378"/>
                    </a:lnTo>
                    <a:lnTo>
                      <a:pt x="689" y="380"/>
                    </a:lnTo>
                    <a:lnTo>
                      <a:pt x="684" y="382"/>
                    </a:lnTo>
                    <a:lnTo>
                      <a:pt x="678" y="388"/>
                    </a:lnTo>
                    <a:lnTo>
                      <a:pt x="672" y="391"/>
                    </a:lnTo>
                    <a:lnTo>
                      <a:pt x="665" y="396"/>
                    </a:lnTo>
                    <a:lnTo>
                      <a:pt x="660" y="399"/>
                    </a:lnTo>
                    <a:lnTo>
                      <a:pt x="656" y="402"/>
                    </a:lnTo>
                    <a:lnTo>
                      <a:pt x="653" y="406"/>
                    </a:lnTo>
                    <a:lnTo>
                      <a:pt x="650" y="409"/>
                    </a:lnTo>
                    <a:lnTo>
                      <a:pt x="648" y="411"/>
                    </a:lnTo>
                    <a:lnTo>
                      <a:pt x="646" y="412"/>
                    </a:lnTo>
                    <a:lnTo>
                      <a:pt x="642" y="412"/>
                    </a:lnTo>
                    <a:lnTo>
                      <a:pt x="637" y="413"/>
                    </a:lnTo>
                    <a:lnTo>
                      <a:pt x="632" y="413"/>
                    </a:lnTo>
                    <a:lnTo>
                      <a:pt x="625" y="413"/>
                    </a:lnTo>
                    <a:lnTo>
                      <a:pt x="616" y="409"/>
                    </a:lnTo>
                    <a:lnTo>
                      <a:pt x="613" y="401"/>
                    </a:lnTo>
                    <a:lnTo>
                      <a:pt x="611" y="390"/>
                    </a:lnTo>
                    <a:lnTo>
                      <a:pt x="609" y="376"/>
                    </a:lnTo>
                    <a:lnTo>
                      <a:pt x="606" y="357"/>
                    </a:lnTo>
                    <a:lnTo>
                      <a:pt x="606" y="353"/>
                    </a:lnTo>
                    <a:lnTo>
                      <a:pt x="607" y="348"/>
                    </a:lnTo>
                    <a:lnTo>
                      <a:pt x="610" y="343"/>
                    </a:lnTo>
                    <a:lnTo>
                      <a:pt x="613" y="338"/>
                    </a:lnTo>
                    <a:lnTo>
                      <a:pt x="619" y="330"/>
                    </a:lnTo>
                    <a:lnTo>
                      <a:pt x="622" y="326"/>
                    </a:lnTo>
                    <a:lnTo>
                      <a:pt x="618" y="322"/>
                    </a:lnTo>
                    <a:lnTo>
                      <a:pt x="613" y="318"/>
                    </a:lnTo>
                    <a:lnTo>
                      <a:pt x="612" y="318"/>
                    </a:lnTo>
                    <a:lnTo>
                      <a:pt x="610" y="317"/>
                    </a:lnTo>
                    <a:lnTo>
                      <a:pt x="609" y="318"/>
                    </a:lnTo>
                    <a:lnTo>
                      <a:pt x="609" y="319"/>
                    </a:lnTo>
                    <a:lnTo>
                      <a:pt x="603" y="334"/>
                    </a:lnTo>
                    <a:lnTo>
                      <a:pt x="599" y="337"/>
                    </a:lnTo>
                    <a:lnTo>
                      <a:pt x="593" y="339"/>
                    </a:lnTo>
                    <a:lnTo>
                      <a:pt x="589" y="339"/>
                    </a:lnTo>
                    <a:lnTo>
                      <a:pt x="585" y="338"/>
                    </a:lnTo>
                    <a:lnTo>
                      <a:pt x="579" y="336"/>
                    </a:lnTo>
                    <a:lnTo>
                      <a:pt x="573" y="333"/>
                    </a:lnTo>
                    <a:lnTo>
                      <a:pt x="568" y="328"/>
                    </a:lnTo>
                    <a:lnTo>
                      <a:pt x="564" y="323"/>
                    </a:lnTo>
                    <a:lnTo>
                      <a:pt x="563" y="317"/>
                    </a:lnTo>
                    <a:lnTo>
                      <a:pt x="563" y="311"/>
                    </a:lnTo>
                    <a:lnTo>
                      <a:pt x="564" y="305"/>
                    </a:lnTo>
                    <a:lnTo>
                      <a:pt x="567" y="299"/>
                    </a:lnTo>
                    <a:lnTo>
                      <a:pt x="570" y="293"/>
                    </a:lnTo>
                    <a:lnTo>
                      <a:pt x="575" y="287"/>
                    </a:lnTo>
                    <a:lnTo>
                      <a:pt x="577" y="283"/>
                    </a:lnTo>
                    <a:lnTo>
                      <a:pt x="579" y="278"/>
                    </a:lnTo>
                    <a:lnTo>
                      <a:pt x="579" y="273"/>
                    </a:lnTo>
                    <a:lnTo>
                      <a:pt x="577" y="267"/>
                    </a:lnTo>
                    <a:lnTo>
                      <a:pt x="575" y="262"/>
                    </a:lnTo>
                    <a:lnTo>
                      <a:pt x="573" y="256"/>
                    </a:lnTo>
                    <a:lnTo>
                      <a:pt x="570" y="253"/>
                    </a:lnTo>
                    <a:lnTo>
                      <a:pt x="568" y="250"/>
                    </a:lnTo>
                    <a:lnTo>
                      <a:pt x="564" y="244"/>
                    </a:lnTo>
                    <a:lnTo>
                      <a:pt x="562" y="239"/>
                    </a:lnTo>
                    <a:lnTo>
                      <a:pt x="562" y="233"/>
                    </a:lnTo>
                    <a:lnTo>
                      <a:pt x="562" y="227"/>
                    </a:lnTo>
                    <a:lnTo>
                      <a:pt x="562" y="221"/>
                    </a:lnTo>
                    <a:lnTo>
                      <a:pt x="562" y="216"/>
                    </a:lnTo>
                    <a:lnTo>
                      <a:pt x="561" y="210"/>
                    </a:lnTo>
                    <a:lnTo>
                      <a:pt x="558" y="207"/>
                    </a:lnTo>
                    <a:lnTo>
                      <a:pt x="550" y="199"/>
                    </a:lnTo>
                    <a:lnTo>
                      <a:pt x="542" y="193"/>
                    </a:lnTo>
                    <a:lnTo>
                      <a:pt x="535" y="189"/>
                    </a:lnTo>
                    <a:lnTo>
                      <a:pt x="527" y="186"/>
                    </a:lnTo>
                    <a:lnTo>
                      <a:pt x="521" y="183"/>
                    </a:lnTo>
                    <a:lnTo>
                      <a:pt x="515" y="180"/>
                    </a:lnTo>
                    <a:lnTo>
                      <a:pt x="511" y="177"/>
                    </a:lnTo>
                    <a:lnTo>
                      <a:pt x="507" y="174"/>
                    </a:lnTo>
                    <a:lnTo>
                      <a:pt x="507" y="174"/>
                    </a:lnTo>
                    <a:lnTo>
                      <a:pt x="507" y="174"/>
                    </a:lnTo>
                    <a:lnTo>
                      <a:pt x="507" y="174"/>
                    </a:lnTo>
                    <a:lnTo>
                      <a:pt x="507" y="174"/>
                    </a:lnTo>
                    <a:lnTo>
                      <a:pt x="507" y="174"/>
                    </a:lnTo>
                    <a:lnTo>
                      <a:pt x="507" y="174"/>
                    </a:lnTo>
                    <a:lnTo>
                      <a:pt x="495" y="175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6"/>
                    </a:lnTo>
                    <a:lnTo>
                      <a:pt x="484" y="177"/>
                    </a:lnTo>
                    <a:lnTo>
                      <a:pt x="486" y="179"/>
                    </a:lnTo>
                    <a:lnTo>
                      <a:pt x="489" y="186"/>
                    </a:lnTo>
                    <a:lnTo>
                      <a:pt x="490" y="190"/>
                    </a:lnTo>
                    <a:lnTo>
                      <a:pt x="490" y="193"/>
                    </a:lnTo>
                    <a:lnTo>
                      <a:pt x="488" y="196"/>
                    </a:lnTo>
                    <a:lnTo>
                      <a:pt x="486" y="197"/>
                    </a:lnTo>
                    <a:lnTo>
                      <a:pt x="481" y="197"/>
                    </a:lnTo>
                    <a:lnTo>
                      <a:pt x="476" y="197"/>
                    </a:lnTo>
                    <a:lnTo>
                      <a:pt x="471" y="196"/>
                    </a:lnTo>
                    <a:lnTo>
                      <a:pt x="458" y="192"/>
                    </a:lnTo>
                    <a:lnTo>
                      <a:pt x="444" y="190"/>
                    </a:lnTo>
                    <a:lnTo>
                      <a:pt x="437" y="189"/>
                    </a:lnTo>
                    <a:lnTo>
                      <a:pt x="429" y="189"/>
                    </a:lnTo>
                    <a:lnTo>
                      <a:pt x="423" y="190"/>
                    </a:lnTo>
                    <a:lnTo>
                      <a:pt x="417" y="192"/>
                    </a:lnTo>
                    <a:lnTo>
                      <a:pt x="414" y="195"/>
                    </a:lnTo>
                    <a:lnTo>
                      <a:pt x="409" y="198"/>
                    </a:lnTo>
                    <a:lnTo>
                      <a:pt x="406" y="201"/>
                    </a:lnTo>
                    <a:lnTo>
                      <a:pt x="403" y="204"/>
                    </a:lnTo>
                    <a:lnTo>
                      <a:pt x="397" y="212"/>
                    </a:lnTo>
                    <a:lnTo>
                      <a:pt x="392" y="221"/>
                    </a:lnTo>
                    <a:lnTo>
                      <a:pt x="389" y="230"/>
                    </a:lnTo>
                    <a:lnTo>
                      <a:pt x="385" y="238"/>
                    </a:lnTo>
                    <a:lnTo>
                      <a:pt x="380" y="245"/>
                    </a:lnTo>
                    <a:lnTo>
                      <a:pt x="376" y="252"/>
                    </a:lnTo>
                    <a:lnTo>
                      <a:pt x="361" y="267"/>
                    </a:lnTo>
                    <a:lnTo>
                      <a:pt x="348" y="284"/>
                    </a:lnTo>
                    <a:lnTo>
                      <a:pt x="336" y="302"/>
                    </a:lnTo>
                    <a:lnTo>
                      <a:pt x="324" y="318"/>
                    </a:lnTo>
                    <a:lnTo>
                      <a:pt x="293" y="365"/>
                    </a:lnTo>
                    <a:lnTo>
                      <a:pt x="293" y="357"/>
                    </a:lnTo>
                    <a:lnTo>
                      <a:pt x="291" y="350"/>
                    </a:lnTo>
                    <a:lnTo>
                      <a:pt x="289" y="345"/>
                    </a:lnTo>
                    <a:lnTo>
                      <a:pt x="286" y="340"/>
                    </a:lnTo>
                    <a:lnTo>
                      <a:pt x="281" y="335"/>
                    </a:lnTo>
                    <a:lnTo>
                      <a:pt x="278" y="332"/>
                    </a:lnTo>
                    <a:lnTo>
                      <a:pt x="272" y="328"/>
                    </a:lnTo>
                    <a:lnTo>
                      <a:pt x="267" y="325"/>
                    </a:lnTo>
                    <a:lnTo>
                      <a:pt x="254" y="320"/>
                    </a:lnTo>
                    <a:lnTo>
                      <a:pt x="241" y="317"/>
                    </a:lnTo>
                    <a:lnTo>
                      <a:pt x="228" y="314"/>
                    </a:lnTo>
                    <a:lnTo>
                      <a:pt x="215" y="312"/>
                    </a:lnTo>
                    <a:lnTo>
                      <a:pt x="186" y="309"/>
                    </a:lnTo>
                    <a:lnTo>
                      <a:pt x="163" y="307"/>
                    </a:lnTo>
                    <a:lnTo>
                      <a:pt x="158" y="305"/>
                    </a:lnTo>
                    <a:lnTo>
                      <a:pt x="155" y="303"/>
                    </a:lnTo>
                    <a:lnTo>
                      <a:pt x="151" y="301"/>
                    </a:lnTo>
                    <a:lnTo>
                      <a:pt x="149" y="297"/>
                    </a:lnTo>
                    <a:lnTo>
                      <a:pt x="146" y="293"/>
                    </a:lnTo>
                    <a:lnTo>
                      <a:pt x="145" y="286"/>
                    </a:lnTo>
                    <a:lnTo>
                      <a:pt x="144" y="280"/>
                    </a:lnTo>
                    <a:lnTo>
                      <a:pt x="144" y="272"/>
                    </a:lnTo>
                    <a:lnTo>
                      <a:pt x="145" y="262"/>
                    </a:lnTo>
                    <a:lnTo>
                      <a:pt x="148" y="253"/>
                    </a:lnTo>
                    <a:lnTo>
                      <a:pt x="151" y="244"/>
                    </a:lnTo>
                    <a:lnTo>
                      <a:pt x="155" y="235"/>
                    </a:lnTo>
                    <a:lnTo>
                      <a:pt x="160" y="228"/>
                    </a:lnTo>
                    <a:lnTo>
                      <a:pt x="163" y="219"/>
                    </a:lnTo>
                    <a:lnTo>
                      <a:pt x="166" y="210"/>
                    </a:lnTo>
                    <a:lnTo>
                      <a:pt x="167" y="200"/>
                    </a:lnTo>
                    <a:lnTo>
                      <a:pt x="167" y="196"/>
                    </a:lnTo>
                    <a:lnTo>
                      <a:pt x="169" y="190"/>
                    </a:lnTo>
                    <a:lnTo>
                      <a:pt x="170" y="185"/>
                    </a:lnTo>
                    <a:lnTo>
                      <a:pt x="174" y="180"/>
                    </a:lnTo>
                    <a:lnTo>
                      <a:pt x="180" y="169"/>
                    </a:lnTo>
                    <a:lnTo>
                      <a:pt x="188" y="159"/>
                    </a:lnTo>
                    <a:lnTo>
                      <a:pt x="195" y="149"/>
                    </a:lnTo>
                    <a:lnTo>
                      <a:pt x="203" y="139"/>
                    </a:lnTo>
                    <a:lnTo>
                      <a:pt x="205" y="134"/>
                    </a:lnTo>
                    <a:lnTo>
                      <a:pt x="207" y="129"/>
                    </a:lnTo>
                    <a:lnTo>
                      <a:pt x="209" y="125"/>
                    </a:lnTo>
                    <a:lnTo>
                      <a:pt x="209" y="121"/>
                    </a:lnTo>
                    <a:lnTo>
                      <a:pt x="210" y="118"/>
                    </a:lnTo>
                    <a:lnTo>
                      <a:pt x="209" y="114"/>
                    </a:lnTo>
                    <a:lnTo>
                      <a:pt x="205" y="111"/>
                    </a:lnTo>
                    <a:lnTo>
                      <a:pt x="203" y="106"/>
                    </a:lnTo>
                    <a:lnTo>
                      <a:pt x="203" y="101"/>
                    </a:lnTo>
                    <a:lnTo>
                      <a:pt x="201" y="96"/>
                    </a:lnTo>
                    <a:lnTo>
                      <a:pt x="199" y="92"/>
                    </a:lnTo>
                    <a:lnTo>
                      <a:pt x="197" y="88"/>
                    </a:lnTo>
                    <a:lnTo>
                      <a:pt x="191" y="84"/>
                    </a:lnTo>
                    <a:lnTo>
                      <a:pt x="180" y="76"/>
                    </a:lnTo>
                    <a:lnTo>
                      <a:pt x="175" y="73"/>
                    </a:lnTo>
                    <a:lnTo>
                      <a:pt x="170" y="69"/>
                    </a:lnTo>
                    <a:lnTo>
                      <a:pt x="167" y="65"/>
                    </a:lnTo>
                    <a:lnTo>
                      <a:pt x="166" y="63"/>
                    </a:lnTo>
                    <a:lnTo>
                      <a:pt x="166" y="49"/>
                    </a:lnTo>
                    <a:lnTo>
                      <a:pt x="168" y="32"/>
                    </a:lnTo>
                    <a:lnTo>
                      <a:pt x="169" y="23"/>
                    </a:lnTo>
                    <a:lnTo>
                      <a:pt x="170" y="17"/>
                    </a:lnTo>
                    <a:lnTo>
                      <a:pt x="173" y="10"/>
                    </a:lnTo>
                    <a:lnTo>
                      <a:pt x="176" y="6"/>
                    </a:lnTo>
                    <a:lnTo>
                      <a:pt x="178" y="6"/>
                    </a:lnTo>
                    <a:lnTo>
                      <a:pt x="178" y="5"/>
                    </a:lnTo>
                    <a:lnTo>
                      <a:pt x="178" y="5"/>
                    </a:lnTo>
                    <a:lnTo>
                      <a:pt x="178" y="5"/>
                    </a:lnTo>
                    <a:lnTo>
                      <a:pt x="178" y="5"/>
                    </a:lnTo>
                    <a:lnTo>
                      <a:pt x="178" y="5"/>
                    </a:lnTo>
                    <a:lnTo>
                      <a:pt x="178" y="5"/>
                    </a:lnTo>
                    <a:lnTo>
                      <a:pt x="178" y="5"/>
                    </a:lnTo>
                    <a:lnTo>
                      <a:pt x="178" y="5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80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"/>
                    </a:lnTo>
                    <a:lnTo>
                      <a:pt x="180" y="1"/>
                    </a:lnTo>
                    <a:lnTo>
                      <a:pt x="180" y="1"/>
                    </a:lnTo>
                    <a:lnTo>
                      <a:pt x="181" y="1"/>
                    </a:lnTo>
                    <a:lnTo>
                      <a:pt x="181" y="1"/>
                    </a:lnTo>
                    <a:lnTo>
                      <a:pt x="181" y="1"/>
                    </a:lnTo>
                    <a:lnTo>
                      <a:pt x="181" y="1"/>
                    </a:lnTo>
                    <a:lnTo>
                      <a:pt x="181" y="1"/>
                    </a:lnTo>
                    <a:lnTo>
                      <a:pt x="181" y="1"/>
                    </a:lnTo>
                    <a:lnTo>
                      <a:pt x="181" y="1"/>
                    </a:lnTo>
                    <a:lnTo>
                      <a:pt x="181" y="1"/>
                    </a:lnTo>
                    <a:lnTo>
                      <a:pt x="181" y="1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8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8" name="Freeform 183"/>
              <p:cNvSpPr>
                <a:spLocks/>
              </p:cNvSpPr>
              <p:nvPr/>
            </p:nvSpPr>
            <p:spPr bwMode="auto">
              <a:xfrm>
                <a:off x="5324154" y="2306325"/>
                <a:ext cx="1599" cy="164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9" name="Freeform 184"/>
              <p:cNvSpPr>
                <a:spLocks/>
              </p:cNvSpPr>
              <p:nvPr/>
            </p:nvSpPr>
            <p:spPr bwMode="auto">
              <a:xfrm>
                <a:off x="5250599" y="1668038"/>
                <a:ext cx="1599" cy="3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0" name="Rectangle 185"/>
              <p:cNvSpPr>
                <a:spLocks noChangeArrowheads="1"/>
              </p:cNvSpPr>
              <p:nvPr/>
            </p:nvSpPr>
            <p:spPr bwMode="auto">
              <a:xfrm>
                <a:off x="5431287" y="2235587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1" name="Freeform 186"/>
              <p:cNvSpPr>
                <a:spLocks/>
              </p:cNvSpPr>
              <p:nvPr/>
            </p:nvSpPr>
            <p:spPr bwMode="auto">
              <a:xfrm>
                <a:off x="5429688" y="2232297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2" name="Rectangle 187"/>
              <p:cNvSpPr>
                <a:spLocks noChangeArrowheads="1"/>
              </p:cNvSpPr>
              <p:nvPr/>
            </p:nvSpPr>
            <p:spPr bwMode="auto">
              <a:xfrm>
                <a:off x="5429688" y="2232297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3" name="Rectangle 188"/>
              <p:cNvSpPr>
                <a:spLocks noChangeArrowheads="1"/>
              </p:cNvSpPr>
              <p:nvPr/>
            </p:nvSpPr>
            <p:spPr bwMode="auto">
              <a:xfrm>
                <a:off x="5429688" y="2232297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4" name="Freeform 189"/>
              <p:cNvSpPr>
                <a:spLocks/>
              </p:cNvSpPr>
              <p:nvPr/>
            </p:nvSpPr>
            <p:spPr bwMode="auto">
              <a:xfrm>
                <a:off x="5421693" y="2230652"/>
                <a:ext cx="3198" cy="1645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0 w 1"/>
                  <a:gd name="T9" fmla="*/ 0 w 1"/>
                  <a:gd name="T10" fmla="*/ 0 w 1"/>
                  <a:gd name="T11" fmla="*/ 0 w 1"/>
                  <a:gd name="T12" fmla="*/ 0 w 1"/>
                  <a:gd name="T13" fmla="*/ 0 w 1"/>
                  <a:gd name="T14" fmla="*/ 0 w 1"/>
                  <a:gd name="T15" fmla="*/ 0 w 1"/>
                  <a:gd name="T16" fmla="*/ 0 w 1"/>
                  <a:gd name="T17" fmla="*/ 0 w 1"/>
                  <a:gd name="T18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5" name="Freeform 190"/>
              <p:cNvSpPr>
                <a:spLocks/>
              </p:cNvSpPr>
              <p:nvPr/>
            </p:nvSpPr>
            <p:spPr bwMode="auto">
              <a:xfrm>
                <a:off x="5421693" y="2230652"/>
                <a:ext cx="3198" cy="1645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6" name="Freeform 191"/>
              <p:cNvSpPr>
                <a:spLocks/>
              </p:cNvSpPr>
              <p:nvPr/>
            </p:nvSpPr>
            <p:spPr bwMode="auto">
              <a:xfrm>
                <a:off x="5415297" y="2230652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7" name="Rectangle 192"/>
              <p:cNvSpPr>
                <a:spLocks noChangeArrowheads="1"/>
              </p:cNvSpPr>
              <p:nvPr/>
            </p:nvSpPr>
            <p:spPr bwMode="auto">
              <a:xfrm>
                <a:off x="5415297" y="223065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8" name="Rectangle 193"/>
              <p:cNvSpPr>
                <a:spLocks noChangeArrowheads="1"/>
              </p:cNvSpPr>
              <p:nvPr/>
            </p:nvSpPr>
            <p:spPr bwMode="auto">
              <a:xfrm>
                <a:off x="5415297" y="223065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9" name="Freeform 194"/>
              <p:cNvSpPr>
                <a:spLocks/>
              </p:cNvSpPr>
              <p:nvPr/>
            </p:nvSpPr>
            <p:spPr bwMode="auto">
              <a:xfrm>
                <a:off x="5532025" y="1844060"/>
                <a:ext cx="1599" cy="1645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0" name="Freeform 195"/>
              <p:cNvSpPr>
                <a:spLocks/>
              </p:cNvSpPr>
              <p:nvPr/>
            </p:nvSpPr>
            <p:spPr bwMode="auto">
              <a:xfrm>
                <a:off x="5532025" y="1845705"/>
                <a:ext cx="0" cy="3290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0 w 1"/>
                  <a:gd name="T7" fmla="*/ 1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1" name="Freeform 196"/>
              <p:cNvSpPr>
                <a:spLocks/>
              </p:cNvSpPr>
              <p:nvPr/>
            </p:nvSpPr>
            <p:spPr bwMode="auto">
              <a:xfrm>
                <a:off x="5527228" y="1848996"/>
                <a:ext cx="4797" cy="18096"/>
              </a:xfrm>
              <a:custGeom>
                <a:avLst/>
                <a:gdLst>
                  <a:gd name="T0" fmla="*/ 2 w 2"/>
                  <a:gd name="T1" fmla="*/ 0 h 14"/>
                  <a:gd name="T2" fmla="*/ 0 w 2"/>
                  <a:gd name="T3" fmla="*/ 8 h 14"/>
                  <a:gd name="T4" fmla="*/ 0 w 2"/>
                  <a:gd name="T5" fmla="*/ 14 h 14"/>
                  <a:gd name="T6" fmla="*/ 0 w 2"/>
                  <a:gd name="T7" fmla="*/ 8 h 14"/>
                  <a:gd name="T8" fmla="*/ 2 w 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2" name="Freeform 197"/>
              <p:cNvSpPr>
                <a:spLocks/>
              </p:cNvSpPr>
              <p:nvPr/>
            </p:nvSpPr>
            <p:spPr bwMode="auto">
              <a:xfrm>
                <a:off x="5524030" y="1906573"/>
                <a:ext cx="1599" cy="164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3" name="Rectangle 198"/>
              <p:cNvSpPr>
                <a:spLocks noChangeArrowheads="1"/>
              </p:cNvSpPr>
              <p:nvPr/>
            </p:nvSpPr>
            <p:spPr bwMode="auto">
              <a:xfrm>
                <a:off x="5292173" y="1653232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4" name="Freeform 199"/>
              <p:cNvSpPr>
                <a:spLocks/>
              </p:cNvSpPr>
              <p:nvPr/>
            </p:nvSpPr>
            <p:spPr bwMode="auto">
              <a:xfrm>
                <a:off x="5229812" y="1640072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5" name="Freeform 200"/>
              <p:cNvSpPr>
                <a:spLocks/>
              </p:cNvSpPr>
              <p:nvPr/>
            </p:nvSpPr>
            <p:spPr bwMode="auto">
              <a:xfrm>
                <a:off x="5229812" y="1640072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6" name="Rectangle 201"/>
              <p:cNvSpPr>
                <a:spLocks noChangeArrowheads="1"/>
              </p:cNvSpPr>
              <p:nvPr/>
            </p:nvSpPr>
            <p:spPr bwMode="auto">
              <a:xfrm>
                <a:off x="5229812" y="164007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217" name="Group 202"/>
              <p:cNvGrpSpPr>
                <a:grpSpLocks/>
              </p:cNvGrpSpPr>
              <p:nvPr/>
            </p:nvGrpSpPr>
            <p:grpSpPr bwMode="auto">
              <a:xfrm>
                <a:off x="5360931" y="1712455"/>
                <a:ext cx="518080" cy="917949"/>
                <a:chOff x="628" y="597"/>
                <a:chExt cx="324" cy="558"/>
              </a:xfrm>
              <a:grpFill/>
            </p:grpSpPr>
            <p:sp>
              <p:nvSpPr>
                <p:cNvPr id="404" name="Rectangle 203"/>
                <p:cNvSpPr>
                  <a:spLocks noChangeArrowheads="1"/>
                </p:cNvSpPr>
                <p:nvPr/>
              </p:nvSpPr>
              <p:spPr bwMode="auto">
                <a:xfrm>
                  <a:off x="711" y="69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05" name="Rectangle 204"/>
                <p:cNvSpPr>
                  <a:spLocks noChangeArrowheads="1"/>
                </p:cNvSpPr>
                <p:nvPr/>
              </p:nvSpPr>
              <p:spPr bwMode="auto">
                <a:xfrm>
                  <a:off x="711" y="69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06" name="Rectangle 205"/>
                <p:cNvSpPr>
                  <a:spLocks noChangeArrowheads="1"/>
                </p:cNvSpPr>
                <p:nvPr/>
              </p:nvSpPr>
              <p:spPr bwMode="auto">
                <a:xfrm>
                  <a:off x="711" y="69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07" name="Rectangle 206"/>
                <p:cNvSpPr>
                  <a:spLocks noChangeArrowheads="1"/>
                </p:cNvSpPr>
                <p:nvPr/>
              </p:nvSpPr>
              <p:spPr bwMode="auto">
                <a:xfrm>
                  <a:off x="711" y="69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08" name="Freeform 207"/>
                <p:cNvSpPr>
                  <a:spLocks/>
                </p:cNvSpPr>
                <p:nvPr/>
              </p:nvSpPr>
              <p:spPr bwMode="auto">
                <a:xfrm>
                  <a:off x="712" y="69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09" name="Rectangle 208"/>
                <p:cNvSpPr>
                  <a:spLocks noChangeArrowheads="1"/>
                </p:cNvSpPr>
                <p:nvPr/>
              </p:nvSpPr>
              <p:spPr bwMode="auto">
                <a:xfrm>
                  <a:off x="712" y="69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0" name="Rectangle 209"/>
                <p:cNvSpPr>
                  <a:spLocks noChangeArrowheads="1"/>
                </p:cNvSpPr>
                <p:nvPr/>
              </p:nvSpPr>
              <p:spPr bwMode="auto">
                <a:xfrm>
                  <a:off x="712" y="69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1" name="Rectangle 210"/>
                <p:cNvSpPr>
                  <a:spLocks noChangeArrowheads="1"/>
                </p:cNvSpPr>
                <p:nvPr/>
              </p:nvSpPr>
              <p:spPr bwMode="auto">
                <a:xfrm>
                  <a:off x="712" y="69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2" name="Freeform 211"/>
                <p:cNvSpPr>
                  <a:spLocks/>
                </p:cNvSpPr>
                <p:nvPr/>
              </p:nvSpPr>
              <p:spPr bwMode="auto">
                <a:xfrm>
                  <a:off x="712" y="69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3" name="Rectangle 212"/>
                <p:cNvSpPr>
                  <a:spLocks noChangeArrowheads="1"/>
                </p:cNvSpPr>
                <p:nvPr/>
              </p:nvSpPr>
              <p:spPr bwMode="auto">
                <a:xfrm>
                  <a:off x="712" y="69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4" name="Freeform 213"/>
                <p:cNvSpPr>
                  <a:spLocks/>
                </p:cNvSpPr>
                <p:nvPr/>
              </p:nvSpPr>
              <p:spPr bwMode="auto">
                <a:xfrm>
                  <a:off x="712" y="699"/>
                  <a:ext cx="1" cy="1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5" name="Rectangle 214"/>
                <p:cNvSpPr>
                  <a:spLocks noChangeArrowheads="1"/>
                </p:cNvSpPr>
                <p:nvPr/>
              </p:nvSpPr>
              <p:spPr bwMode="auto">
                <a:xfrm>
                  <a:off x="713" y="69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6" name="Rectangle 215"/>
                <p:cNvSpPr>
                  <a:spLocks noChangeArrowheads="1"/>
                </p:cNvSpPr>
                <p:nvPr/>
              </p:nvSpPr>
              <p:spPr bwMode="auto">
                <a:xfrm>
                  <a:off x="713" y="69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7" name="Rectangle 216"/>
                <p:cNvSpPr>
                  <a:spLocks noChangeArrowheads="1"/>
                </p:cNvSpPr>
                <p:nvPr/>
              </p:nvSpPr>
              <p:spPr bwMode="auto">
                <a:xfrm>
                  <a:off x="713" y="69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8" name="Rectangle 217"/>
                <p:cNvSpPr>
                  <a:spLocks noChangeArrowheads="1"/>
                </p:cNvSpPr>
                <p:nvPr/>
              </p:nvSpPr>
              <p:spPr bwMode="auto">
                <a:xfrm>
                  <a:off x="713" y="69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9" name="Rectangle 218"/>
                <p:cNvSpPr>
                  <a:spLocks noChangeArrowheads="1"/>
                </p:cNvSpPr>
                <p:nvPr/>
              </p:nvSpPr>
              <p:spPr bwMode="auto">
                <a:xfrm>
                  <a:off x="713" y="69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0" name="Rectangle 219"/>
                <p:cNvSpPr>
                  <a:spLocks noChangeArrowheads="1"/>
                </p:cNvSpPr>
                <p:nvPr/>
              </p:nvSpPr>
              <p:spPr bwMode="auto">
                <a:xfrm>
                  <a:off x="713" y="69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1" name="Rectangle 220"/>
                <p:cNvSpPr>
                  <a:spLocks noChangeArrowheads="1"/>
                </p:cNvSpPr>
                <p:nvPr/>
              </p:nvSpPr>
              <p:spPr bwMode="auto">
                <a:xfrm>
                  <a:off x="713" y="69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2" name="Freeform 221"/>
                <p:cNvSpPr>
                  <a:spLocks/>
                </p:cNvSpPr>
                <p:nvPr/>
              </p:nvSpPr>
              <p:spPr bwMode="auto">
                <a:xfrm>
                  <a:off x="713" y="69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3" name="Freeform 222"/>
                <p:cNvSpPr>
                  <a:spLocks/>
                </p:cNvSpPr>
                <p:nvPr/>
              </p:nvSpPr>
              <p:spPr bwMode="auto">
                <a:xfrm>
                  <a:off x="713" y="69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4" name="Freeform 223"/>
                <p:cNvSpPr>
                  <a:spLocks/>
                </p:cNvSpPr>
                <p:nvPr/>
              </p:nvSpPr>
              <p:spPr bwMode="auto">
                <a:xfrm>
                  <a:off x="713" y="69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5" name="Freeform 224"/>
                <p:cNvSpPr>
                  <a:spLocks/>
                </p:cNvSpPr>
                <p:nvPr/>
              </p:nvSpPr>
              <p:spPr bwMode="auto">
                <a:xfrm>
                  <a:off x="713" y="69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6" name="Rectangle 225"/>
                <p:cNvSpPr>
                  <a:spLocks noChangeArrowheads="1"/>
                </p:cNvSpPr>
                <p:nvPr/>
              </p:nvSpPr>
              <p:spPr bwMode="auto">
                <a:xfrm>
                  <a:off x="713" y="69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7" name="Freeform 226"/>
                <p:cNvSpPr>
                  <a:spLocks/>
                </p:cNvSpPr>
                <p:nvPr/>
              </p:nvSpPr>
              <p:spPr bwMode="auto">
                <a:xfrm>
                  <a:off x="713" y="69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8" name="Freeform 227"/>
                <p:cNvSpPr>
                  <a:spLocks/>
                </p:cNvSpPr>
                <p:nvPr/>
              </p:nvSpPr>
              <p:spPr bwMode="auto">
                <a:xfrm>
                  <a:off x="713" y="69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9" name="Freeform 228"/>
                <p:cNvSpPr>
                  <a:spLocks/>
                </p:cNvSpPr>
                <p:nvPr/>
              </p:nvSpPr>
              <p:spPr bwMode="auto">
                <a:xfrm>
                  <a:off x="713" y="69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0" name="Freeform 229"/>
                <p:cNvSpPr>
                  <a:spLocks/>
                </p:cNvSpPr>
                <p:nvPr/>
              </p:nvSpPr>
              <p:spPr bwMode="auto">
                <a:xfrm>
                  <a:off x="713" y="69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1" name="Freeform 230"/>
                <p:cNvSpPr>
                  <a:spLocks/>
                </p:cNvSpPr>
                <p:nvPr/>
              </p:nvSpPr>
              <p:spPr bwMode="auto">
                <a:xfrm>
                  <a:off x="713" y="699"/>
                  <a:ext cx="1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  <a:gd name="T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2" name="Freeform 231"/>
                <p:cNvSpPr>
                  <a:spLocks/>
                </p:cNvSpPr>
                <p:nvPr/>
              </p:nvSpPr>
              <p:spPr bwMode="auto">
                <a:xfrm>
                  <a:off x="713" y="70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3" name="Rectangle 232"/>
                <p:cNvSpPr>
                  <a:spLocks noChangeArrowheads="1"/>
                </p:cNvSpPr>
                <p:nvPr/>
              </p:nvSpPr>
              <p:spPr bwMode="auto">
                <a:xfrm>
                  <a:off x="713" y="700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4" name="Rectangle 233"/>
                <p:cNvSpPr>
                  <a:spLocks noChangeArrowheads="1"/>
                </p:cNvSpPr>
                <p:nvPr/>
              </p:nvSpPr>
              <p:spPr bwMode="auto">
                <a:xfrm>
                  <a:off x="713" y="700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5" name="Rectangle 234"/>
                <p:cNvSpPr>
                  <a:spLocks noChangeArrowheads="1"/>
                </p:cNvSpPr>
                <p:nvPr/>
              </p:nvSpPr>
              <p:spPr bwMode="auto">
                <a:xfrm>
                  <a:off x="713" y="700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6" name="Freeform 235"/>
                <p:cNvSpPr>
                  <a:spLocks/>
                </p:cNvSpPr>
                <p:nvPr/>
              </p:nvSpPr>
              <p:spPr bwMode="auto">
                <a:xfrm>
                  <a:off x="713" y="700"/>
                  <a:ext cx="1" cy="1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7" name="Freeform 236"/>
                <p:cNvSpPr>
                  <a:spLocks/>
                </p:cNvSpPr>
                <p:nvPr/>
              </p:nvSpPr>
              <p:spPr bwMode="auto">
                <a:xfrm>
                  <a:off x="714" y="70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8" name="Freeform 237"/>
                <p:cNvSpPr>
                  <a:spLocks/>
                </p:cNvSpPr>
                <p:nvPr/>
              </p:nvSpPr>
              <p:spPr bwMode="auto">
                <a:xfrm>
                  <a:off x="714" y="70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9" name="Freeform 238"/>
                <p:cNvSpPr>
                  <a:spLocks/>
                </p:cNvSpPr>
                <p:nvPr/>
              </p:nvSpPr>
              <p:spPr bwMode="auto">
                <a:xfrm>
                  <a:off x="714" y="70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0" name="Rectangle 239"/>
                <p:cNvSpPr>
                  <a:spLocks noChangeArrowheads="1"/>
                </p:cNvSpPr>
                <p:nvPr/>
              </p:nvSpPr>
              <p:spPr bwMode="auto">
                <a:xfrm>
                  <a:off x="714" y="700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1" name="Rectangle 240"/>
                <p:cNvSpPr>
                  <a:spLocks noChangeArrowheads="1"/>
                </p:cNvSpPr>
                <p:nvPr/>
              </p:nvSpPr>
              <p:spPr bwMode="auto">
                <a:xfrm>
                  <a:off x="714" y="700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2" name="Freeform 241"/>
                <p:cNvSpPr>
                  <a:spLocks/>
                </p:cNvSpPr>
                <p:nvPr/>
              </p:nvSpPr>
              <p:spPr bwMode="auto">
                <a:xfrm>
                  <a:off x="714" y="70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3" name="Rectangle 242"/>
                <p:cNvSpPr>
                  <a:spLocks noChangeArrowheads="1"/>
                </p:cNvSpPr>
                <p:nvPr/>
              </p:nvSpPr>
              <p:spPr bwMode="auto">
                <a:xfrm>
                  <a:off x="715" y="70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4" name="Freeform 243"/>
                <p:cNvSpPr>
                  <a:spLocks/>
                </p:cNvSpPr>
                <p:nvPr/>
              </p:nvSpPr>
              <p:spPr bwMode="auto">
                <a:xfrm>
                  <a:off x="715" y="70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5" name="Freeform 244"/>
                <p:cNvSpPr>
                  <a:spLocks/>
                </p:cNvSpPr>
                <p:nvPr/>
              </p:nvSpPr>
              <p:spPr bwMode="auto">
                <a:xfrm>
                  <a:off x="715" y="70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6" name="Freeform 245"/>
                <p:cNvSpPr>
                  <a:spLocks/>
                </p:cNvSpPr>
                <p:nvPr/>
              </p:nvSpPr>
              <p:spPr bwMode="auto">
                <a:xfrm>
                  <a:off x="715" y="70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7" name="Oval 246"/>
                <p:cNvSpPr>
                  <a:spLocks noChangeArrowheads="1"/>
                </p:cNvSpPr>
                <p:nvPr/>
              </p:nvSpPr>
              <p:spPr bwMode="auto">
                <a:xfrm>
                  <a:off x="715" y="702"/>
                  <a:ext cx="1" cy="1"/>
                </a:xfrm>
                <a:prstGeom prst="ellipse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8" name="Rectangle 247"/>
                <p:cNvSpPr>
                  <a:spLocks noChangeArrowheads="1"/>
                </p:cNvSpPr>
                <p:nvPr/>
              </p:nvSpPr>
              <p:spPr bwMode="auto">
                <a:xfrm>
                  <a:off x="715" y="70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9" name="Freeform 248"/>
                <p:cNvSpPr>
                  <a:spLocks/>
                </p:cNvSpPr>
                <p:nvPr/>
              </p:nvSpPr>
              <p:spPr bwMode="auto">
                <a:xfrm>
                  <a:off x="715" y="702"/>
                  <a:ext cx="2" cy="1"/>
                </a:xfrm>
                <a:custGeom>
                  <a:avLst/>
                  <a:gdLst>
                    <a:gd name="T0" fmla="*/ 2 w 2"/>
                    <a:gd name="T1" fmla="*/ 2 w 2"/>
                    <a:gd name="T2" fmla="*/ 2 w 2"/>
                    <a:gd name="T3" fmla="*/ 2 w 2"/>
                    <a:gd name="T4" fmla="*/ 2 w 2"/>
                    <a:gd name="T5" fmla="*/ 2 w 2"/>
                    <a:gd name="T6" fmla="*/ 2 w 2"/>
                    <a:gd name="T7" fmla="*/ 0 w 2"/>
                    <a:gd name="T8" fmla="*/ 0 w 2"/>
                    <a:gd name="T9" fmla="*/ 0 w 2"/>
                    <a:gd name="T10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0" name="Freeform 249"/>
                <p:cNvSpPr>
                  <a:spLocks/>
                </p:cNvSpPr>
                <p:nvPr/>
              </p:nvSpPr>
              <p:spPr bwMode="auto">
                <a:xfrm>
                  <a:off x="717" y="70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1" name="Rectangle 250"/>
                <p:cNvSpPr>
                  <a:spLocks noChangeArrowheads="1"/>
                </p:cNvSpPr>
                <p:nvPr/>
              </p:nvSpPr>
              <p:spPr bwMode="auto">
                <a:xfrm>
                  <a:off x="717" y="70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2" name="Freeform 251"/>
                <p:cNvSpPr>
                  <a:spLocks/>
                </p:cNvSpPr>
                <p:nvPr/>
              </p:nvSpPr>
              <p:spPr bwMode="auto">
                <a:xfrm>
                  <a:off x="717" y="70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3" name="Freeform 252"/>
                <p:cNvSpPr>
                  <a:spLocks/>
                </p:cNvSpPr>
                <p:nvPr/>
              </p:nvSpPr>
              <p:spPr bwMode="auto">
                <a:xfrm>
                  <a:off x="717" y="70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4" name="Freeform 253"/>
                <p:cNvSpPr>
                  <a:spLocks/>
                </p:cNvSpPr>
                <p:nvPr/>
              </p:nvSpPr>
              <p:spPr bwMode="auto">
                <a:xfrm>
                  <a:off x="717" y="70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718" y="705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6" name="Rectangle 255"/>
                <p:cNvSpPr>
                  <a:spLocks noChangeArrowheads="1"/>
                </p:cNvSpPr>
                <p:nvPr/>
              </p:nvSpPr>
              <p:spPr bwMode="auto">
                <a:xfrm>
                  <a:off x="718" y="705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7" name="Rectangle 256"/>
                <p:cNvSpPr>
                  <a:spLocks noChangeArrowheads="1"/>
                </p:cNvSpPr>
                <p:nvPr/>
              </p:nvSpPr>
              <p:spPr bwMode="auto">
                <a:xfrm>
                  <a:off x="718" y="705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8" name="Rectangle 257"/>
                <p:cNvSpPr>
                  <a:spLocks noChangeArrowheads="1"/>
                </p:cNvSpPr>
                <p:nvPr/>
              </p:nvSpPr>
              <p:spPr bwMode="auto">
                <a:xfrm>
                  <a:off x="718" y="705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9" name="Rectangle 258"/>
                <p:cNvSpPr>
                  <a:spLocks noChangeArrowheads="1"/>
                </p:cNvSpPr>
                <p:nvPr/>
              </p:nvSpPr>
              <p:spPr bwMode="auto">
                <a:xfrm>
                  <a:off x="718" y="705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0" name="Rectangle 259"/>
                <p:cNvSpPr>
                  <a:spLocks noChangeArrowheads="1"/>
                </p:cNvSpPr>
                <p:nvPr/>
              </p:nvSpPr>
              <p:spPr bwMode="auto">
                <a:xfrm>
                  <a:off x="718" y="705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1" name="Rectangle 260"/>
                <p:cNvSpPr>
                  <a:spLocks noChangeArrowheads="1"/>
                </p:cNvSpPr>
                <p:nvPr/>
              </p:nvSpPr>
              <p:spPr bwMode="auto">
                <a:xfrm>
                  <a:off x="718" y="705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2" name="Rectangle 261"/>
                <p:cNvSpPr>
                  <a:spLocks noChangeArrowheads="1"/>
                </p:cNvSpPr>
                <p:nvPr/>
              </p:nvSpPr>
              <p:spPr bwMode="auto">
                <a:xfrm>
                  <a:off x="718" y="705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3" name="Rectangle 262"/>
                <p:cNvSpPr>
                  <a:spLocks noChangeArrowheads="1"/>
                </p:cNvSpPr>
                <p:nvPr/>
              </p:nvSpPr>
              <p:spPr bwMode="auto">
                <a:xfrm>
                  <a:off x="718" y="705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4" name="Rectangle 263"/>
                <p:cNvSpPr>
                  <a:spLocks noChangeArrowheads="1"/>
                </p:cNvSpPr>
                <p:nvPr/>
              </p:nvSpPr>
              <p:spPr bwMode="auto">
                <a:xfrm>
                  <a:off x="718" y="705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5" name="Rectangle 264"/>
                <p:cNvSpPr>
                  <a:spLocks noChangeArrowheads="1"/>
                </p:cNvSpPr>
                <p:nvPr/>
              </p:nvSpPr>
              <p:spPr bwMode="auto">
                <a:xfrm>
                  <a:off x="718" y="705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6" name="Freeform 265"/>
                <p:cNvSpPr>
                  <a:spLocks/>
                </p:cNvSpPr>
                <p:nvPr/>
              </p:nvSpPr>
              <p:spPr bwMode="auto">
                <a:xfrm>
                  <a:off x="718" y="70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7" name="Rectangle 266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8" name="Rectangle 267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9" name="Rectangle 268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0" name="Rectangle 269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1" name="Rectangle 270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2" name="Rectangle 271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3" name="Rectangle 272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4" name="Rectangle 273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5" name="Rectangle 274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6" name="Rectangle 275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7" name="Rectangle 276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8" name="Rectangle 277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79" name="Rectangle 278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0" name="Freeform 279"/>
                <p:cNvSpPr>
                  <a:spLocks/>
                </p:cNvSpPr>
                <p:nvPr/>
              </p:nvSpPr>
              <p:spPr bwMode="auto">
                <a:xfrm>
                  <a:off x="718" y="70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1" name="Rectangle 280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2" name="Rectangle 281"/>
                <p:cNvSpPr>
                  <a:spLocks noChangeArrowheads="1"/>
                </p:cNvSpPr>
                <p:nvPr/>
              </p:nvSpPr>
              <p:spPr bwMode="auto">
                <a:xfrm>
                  <a:off x="718" y="70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3" name="Freeform 282"/>
                <p:cNvSpPr>
                  <a:spLocks/>
                </p:cNvSpPr>
                <p:nvPr/>
              </p:nvSpPr>
              <p:spPr bwMode="auto">
                <a:xfrm>
                  <a:off x="718" y="70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4" name="Freeform 283"/>
                <p:cNvSpPr>
                  <a:spLocks/>
                </p:cNvSpPr>
                <p:nvPr/>
              </p:nvSpPr>
              <p:spPr bwMode="auto">
                <a:xfrm>
                  <a:off x="718" y="70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5" name="Freeform 284"/>
                <p:cNvSpPr>
                  <a:spLocks/>
                </p:cNvSpPr>
                <p:nvPr/>
              </p:nvSpPr>
              <p:spPr bwMode="auto">
                <a:xfrm>
                  <a:off x="718" y="70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6" name="Freeform 285"/>
                <p:cNvSpPr>
                  <a:spLocks/>
                </p:cNvSpPr>
                <p:nvPr/>
              </p:nvSpPr>
              <p:spPr bwMode="auto">
                <a:xfrm>
                  <a:off x="718" y="70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7" name="Freeform 286"/>
                <p:cNvSpPr>
                  <a:spLocks/>
                </p:cNvSpPr>
                <p:nvPr/>
              </p:nvSpPr>
              <p:spPr bwMode="auto">
                <a:xfrm>
                  <a:off x="723" y="7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8" name="Rectangle 287"/>
                <p:cNvSpPr>
                  <a:spLocks noChangeArrowheads="1"/>
                </p:cNvSpPr>
                <p:nvPr/>
              </p:nvSpPr>
              <p:spPr bwMode="auto">
                <a:xfrm>
                  <a:off x="723" y="716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89" name="Freeform 288"/>
                <p:cNvSpPr>
                  <a:spLocks/>
                </p:cNvSpPr>
                <p:nvPr/>
              </p:nvSpPr>
              <p:spPr bwMode="auto">
                <a:xfrm>
                  <a:off x="723" y="7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90" name="Freeform 289"/>
                <p:cNvSpPr>
                  <a:spLocks/>
                </p:cNvSpPr>
                <p:nvPr/>
              </p:nvSpPr>
              <p:spPr bwMode="auto">
                <a:xfrm>
                  <a:off x="723" y="7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91" name="Rectangle 290"/>
                <p:cNvSpPr>
                  <a:spLocks noChangeArrowheads="1"/>
                </p:cNvSpPr>
                <p:nvPr/>
              </p:nvSpPr>
              <p:spPr bwMode="auto">
                <a:xfrm>
                  <a:off x="723" y="716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92" name="Rectangle 291"/>
                <p:cNvSpPr>
                  <a:spLocks noChangeArrowheads="1"/>
                </p:cNvSpPr>
                <p:nvPr/>
              </p:nvSpPr>
              <p:spPr bwMode="auto">
                <a:xfrm>
                  <a:off x="723" y="716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93" name="Freeform 292"/>
                <p:cNvSpPr>
                  <a:spLocks/>
                </p:cNvSpPr>
                <p:nvPr/>
              </p:nvSpPr>
              <p:spPr bwMode="auto">
                <a:xfrm>
                  <a:off x="723" y="7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94" name="Rectangle 293"/>
                <p:cNvSpPr>
                  <a:spLocks noChangeArrowheads="1"/>
                </p:cNvSpPr>
                <p:nvPr/>
              </p:nvSpPr>
              <p:spPr bwMode="auto">
                <a:xfrm>
                  <a:off x="724" y="7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95" name="Rectangle 294"/>
                <p:cNvSpPr>
                  <a:spLocks noChangeArrowheads="1"/>
                </p:cNvSpPr>
                <p:nvPr/>
              </p:nvSpPr>
              <p:spPr bwMode="auto">
                <a:xfrm>
                  <a:off x="724" y="7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96" name="Freeform 295"/>
                <p:cNvSpPr>
                  <a:spLocks/>
                </p:cNvSpPr>
                <p:nvPr/>
              </p:nvSpPr>
              <p:spPr bwMode="auto">
                <a:xfrm>
                  <a:off x="724" y="7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97" name="Rectangle 296"/>
                <p:cNvSpPr>
                  <a:spLocks noChangeArrowheads="1"/>
                </p:cNvSpPr>
                <p:nvPr/>
              </p:nvSpPr>
              <p:spPr bwMode="auto">
                <a:xfrm>
                  <a:off x="724" y="7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98" name="Rectangle 297"/>
                <p:cNvSpPr>
                  <a:spLocks noChangeArrowheads="1"/>
                </p:cNvSpPr>
                <p:nvPr/>
              </p:nvSpPr>
              <p:spPr bwMode="auto">
                <a:xfrm>
                  <a:off x="724" y="7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99" name="Freeform 298"/>
                <p:cNvSpPr>
                  <a:spLocks/>
                </p:cNvSpPr>
                <p:nvPr/>
              </p:nvSpPr>
              <p:spPr bwMode="auto">
                <a:xfrm>
                  <a:off x="724" y="7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00" name="Freeform 299"/>
                <p:cNvSpPr>
                  <a:spLocks/>
                </p:cNvSpPr>
                <p:nvPr/>
              </p:nvSpPr>
              <p:spPr bwMode="auto">
                <a:xfrm>
                  <a:off x="724" y="7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01" name="Freeform 300"/>
                <p:cNvSpPr>
                  <a:spLocks/>
                </p:cNvSpPr>
                <p:nvPr/>
              </p:nvSpPr>
              <p:spPr bwMode="auto">
                <a:xfrm>
                  <a:off x="724" y="7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02" name="Rectangle 301"/>
                <p:cNvSpPr>
                  <a:spLocks noChangeArrowheads="1"/>
                </p:cNvSpPr>
                <p:nvPr/>
              </p:nvSpPr>
              <p:spPr bwMode="auto">
                <a:xfrm>
                  <a:off x="724" y="7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03" name="Rectangle 302"/>
                <p:cNvSpPr>
                  <a:spLocks noChangeArrowheads="1"/>
                </p:cNvSpPr>
                <p:nvPr/>
              </p:nvSpPr>
              <p:spPr bwMode="auto">
                <a:xfrm>
                  <a:off x="724" y="7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04" name="Freeform 303"/>
                <p:cNvSpPr>
                  <a:spLocks/>
                </p:cNvSpPr>
                <p:nvPr/>
              </p:nvSpPr>
              <p:spPr bwMode="auto">
                <a:xfrm>
                  <a:off x="724" y="7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05" name="Rectangle 304"/>
                <p:cNvSpPr>
                  <a:spLocks noChangeArrowheads="1"/>
                </p:cNvSpPr>
                <p:nvPr/>
              </p:nvSpPr>
              <p:spPr bwMode="auto">
                <a:xfrm>
                  <a:off x="724" y="7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06" name="Freeform 305"/>
                <p:cNvSpPr>
                  <a:spLocks/>
                </p:cNvSpPr>
                <p:nvPr/>
              </p:nvSpPr>
              <p:spPr bwMode="auto">
                <a:xfrm>
                  <a:off x="724" y="7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07" name="Rectangle 306"/>
                <p:cNvSpPr>
                  <a:spLocks noChangeArrowheads="1"/>
                </p:cNvSpPr>
                <p:nvPr/>
              </p:nvSpPr>
              <p:spPr bwMode="auto">
                <a:xfrm>
                  <a:off x="725" y="7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08" name="Freeform 307"/>
                <p:cNvSpPr>
                  <a:spLocks/>
                </p:cNvSpPr>
                <p:nvPr/>
              </p:nvSpPr>
              <p:spPr bwMode="auto">
                <a:xfrm>
                  <a:off x="725" y="7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09" name="Freeform 308"/>
                <p:cNvSpPr>
                  <a:spLocks/>
                </p:cNvSpPr>
                <p:nvPr/>
              </p:nvSpPr>
              <p:spPr bwMode="auto">
                <a:xfrm>
                  <a:off x="725" y="7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10" name="Freeform 309"/>
                <p:cNvSpPr>
                  <a:spLocks/>
                </p:cNvSpPr>
                <p:nvPr/>
              </p:nvSpPr>
              <p:spPr bwMode="auto">
                <a:xfrm>
                  <a:off x="725" y="7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11" name="Freeform 310"/>
                <p:cNvSpPr>
                  <a:spLocks/>
                </p:cNvSpPr>
                <p:nvPr/>
              </p:nvSpPr>
              <p:spPr bwMode="auto">
                <a:xfrm>
                  <a:off x="725" y="7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12" name="Rectangle 311"/>
                <p:cNvSpPr>
                  <a:spLocks noChangeArrowheads="1"/>
                </p:cNvSpPr>
                <p:nvPr/>
              </p:nvSpPr>
              <p:spPr bwMode="auto">
                <a:xfrm>
                  <a:off x="725" y="7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13" name="Freeform 312"/>
                <p:cNvSpPr>
                  <a:spLocks/>
                </p:cNvSpPr>
                <p:nvPr/>
              </p:nvSpPr>
              <p:spPr bwMode="auto">
                <a:xfrm>
                  <a:off x="725" y="7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14" name="Freeform 313"/>
                <p:cNvSpPr>
                  <a:spLocks/>
                </p:cNvSpPr>
                <p:nvPr/>
              </p:nvSpPr>
              <p:spPr bwMode="auto">
                <a:xfrm>
                  <a:off x="725" y="7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15" name="Oval 314"/>
                <p:cNvSpPr>
                  <a:spLocks noChangeArrowheads="1"/>
                </p:cNvSpPr>
                <p:nvPr/>
              </p:nvSpPr>
              <p:spPr bwMode="auto">
                <a:xfrm>
                  <a:off x="725" y="719"/>
                  <a:ext cx="1" cy="1"/>
                </a:xfrm>
                <a:prstGeom prst="ellipse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16" name="Rectangle 315"/>
                <p:cNvSpPr>
                  <a:spLocks noChangeArrowheads="1"/>
                </p:cNvSpPr>
                <p:nvPr/>
              </p:nvSpPr>
              <p:spPr bwMode="auto">
                <a:xfrm>
                  <a:off x="725" y="71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17" name="Rectangle 316"/>
                <p:cNvSpPr>
                  <a:spLocks noChangeArrowheads="1"/>
                </p:cNvSpPr>
                <p:nvPr/>
              </p:nvSpPr>
              <p:spPr bwMode="auto">
                <a:xfrm>
                  <a:off x="725" y="71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18" name="Rectangle 317"/>
                <p:cNvSpPr>
                  <a:spLocks noChangeArrowheads="1"/>
                </p:cNvSpPr>
                <p:nvPr/>
              </p:nvSpPr>
              <p:spPr bwMode="auto">
                <a:xfrm>
                  <a:off x="725" y="71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19" name="Rectangle 318"/>
                <p:cNvSpPr>
                  <a:spLocks noChangeArrowheads="1"/>
                </p:cNvSpPr>
                <p:nvPr/>
              </p:nvSpPr>
              <p:spPr bwMode="auto">
                <a:xfrm>
                  <a:off x="725" y="71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20" name="Rectangle 319"/>
                <p:cNvSpPr>
                  <a:spLocks noChangeArrowheads="1"/>
                </p:cNvSpPr>
                <p:nvPr/>
              </p:nvSpPr>
              <p:spPr bwMode="auto">
                <a:xfrm>
                  <a:off x="725" y="71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21" name="Freeform 320"/>
                <p:cNvSpPr>
                  <a:spLocks/>
                </p:cNvSpPr>
                <p:nvPr/>
              </p:nvSpPr>
              <p:spPr bwMode="auto">
                <a:xfrm>
                  <a:off x="725" y="71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22" name="Freeform 321"/>
                <p:cNvSpPr>
                  <a:spLocks/>
                </p:cNvSpPr>
                <p:nvPr/>
              </p:nvSpPr>
              <p:spPr bwMode="auto">
                <a:xfrm>
                  <a:off x="725" y="71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23" name="Rectangle 322"/>
                <p:cNvSpPr>
                  <a:spLocks noChangeArrowheads="1"/>
                </p:cNvSpPr>
                <p:nvPr/>
              </p:nvSpPr>
              <p:spPr bwMode="auto">
                <a:xfrm>
                  <a:off x="725" y="719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24" name="Freeform 323"/>
                <p:cNvSpPr>
                  <a:spLocks/>
                </p:cNvSpPr>
                <p:nvPr/>
              </p:nvSpPr>
              <p:spPr bwMode="auto">
                <a:xfrm>
                  <a:off x="725" y="71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25" name="Rectangle 324"/>
                <p:cNvSpPr>
                  <a:spLocks noChangeArrowheads="1"/>
                </p:cNvSpPr>
                <p:nvPr/>
              </p:nvSpPr>
              <p:spPr bwMode="auto">
                <a:xfrm>
                  <a:off x="875" y="1154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26" name="Rectangle 325"/>
                <p:cNvSpPr>
                  <a:spLocks noChangeArrowheads="1"/>
                </p:cNvSpPr>
                <p:nvPr/>
              </p:nvSpPr>
              <p:spPr bwMode="auto">
                <a:xfrm>
                  <a:off x="872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27" name="Rectangle 326"/>
                <p:cNvSpPr>
                  <a:spLocks noChangeArrowheads="1"/>
                </p:cNvSpPr>
                <p:nvPr/>
              </p:nvSpPr>
              <p:spPr bwMode="auto">
                <a:xfrm>
                  <a:off x="872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28" name="Rectangle 327"/>
                <p:cNvSpPr>
                  <a:spLocks noChangeArrowheads="1"/>
                </p:cNvSpPr>
                <p:nvPr/>
              </p:nvSpPr>
              <p:spPr bwMode="auto">
                <a:xfrm>
                  <a:off x="872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29" name="Freeform 328"/>
                <p:cNvSpPr>
                  <a:spLocks/>
                </p:cNvSpPr>
                <p:nvPr/>
              </p:nvSpPr>
              <p:spPr bwMode="auto">
                <a:xfrm>
                  <a:off x="869" y="11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30" name="Freeform 329"/>
                <p:cNvSpPr>
                  <a:spLocks/>
                </p:cNvSpPr>
                <p:nvPr/>
              </p:nvSpPr>
              <p:spPr bwMode="auto">
                <a:xfrm>
                  <a:off x="869" y="11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31" name="Freeform 330"/>
                <p:cNvSpPr>
                  <a:spLocks/>
                </p:cNvSpPr>
                <p:nvPr/>
              </p:nvSpPr>
              <p:spPr bwMode="auto">
                <a:xfrm>
                  <a:off x="869" y="11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32" name="Freeform 331"/>
                <p:cNvSpPr>
                  <a:spLocks/>
                </p:cNvSpPr>
                <p:nvPr/>
              </p:nvSpPr>
              <p:spPr bwMode="auto">
                <a:xfrm>
                  <a:off x="869" y="11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33" name="Rectangle 332"/>
                <p:cNvSpPr>
                  <a:spLocks noChangeArrowheads="1"/>
                </p:cNvSpPr>
                <p:nvPr/>
              </p:nvSpPr>
              <p:spPr bwMode="auto">
                <a:xfrm>
                  <a:off x="869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34" name="Rectangle 333"/>
                <p:cNvSpPr>
                  <a:spLocks noChangeArrowheads="1"/>
                </p:cNvSpPr>
                <p:nvPr/>
              </p:nvSpPr>
              <p:spPr bwMode="auto">
                <a:xfrm>
                  <a:off x="869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35" name="Rectangle 334"/>
                <p:cNvSpPr>
                  <a:spLocks noChangeArrowheads="1"/>
                </p:cNvSpPr>
                <p:nvPr/>
              </p:nvSpPr>
              <p:spPr bwMode="auto">
                <a:xfrm>
                  <a:off x="869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36" name="Rectangle 335"/>
                <p:cNvSpPr>
                  <a:spLocks noChangeArrowheads="1"/>
                </p:cNvSpPr>
                <p:nvPr/>
              </p:nvSpPr>
              <p:spPr bwMode="auto">
                <a:xfrm>
                  <a:off x="869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37" name="Rectangle 336"/>
                <p:cNvSpPr>
                  <a:spLocks noChangeArrowheads="1"/>
                </p:cNvSpPr>
                <p:nvPr/>
              </p:nvSpPr>
              <p:spPr bwMode="auto">
                <a:xfrm>
                  <a:off x="869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38" name="Rectangle 337"/>
                <p:cNvSpPr>
                  <a:spLocks noChangeArrowheads="1"/>
                </p:cNvSpPr>
                <p:nvPr/>
              </p:nvSpPr>
              <p:spPr bwMode="auto">
                <a:xfrm>
                  <a:off x="871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39" name="Rectangle 338"/>
                <p:cNvSpPr>
                  <a:spLocks noChangeArrowheads="1"/>
                </p:cNvSpPr>
                <p:nvPr/>
              </p:nvSpPr>
              <p:spPr bwMode="auto">
                <a:xfrm>
                  <a:off x="863" y="1151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40" name="Rectangle 339"/>
                <p:cNvSpPr>
                  <a:spLocks noChangeArrowheads="1"/>
                </p:cNvSpPr>
                <p:nvPr/>
              </p:nvSpPr>
              <p:spPr bwMode="auto">
                <a:xfrm>
                  <a:off x="861" y="1151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41" name="Freeform 340"/>
                <p:cNvSpPr>
                  <a:spLocks/>
                </p:cNvSpPr>
                <p:nvPr/>
              </p:nvSpPr>
              <p:spPr bwMode="auto">
                <a:xfrm>
                  <a:off x="846" y="1151"/>
                  <a:ext cx="15" cy="1"/>
                </a:xfrm>
                <a:custGeom>
                  <a:avLst/>
                  <a:gdLst>
                    <a:gd name="T0" fmla="*/ 15 w 15"/>
                    <a:gd name="T1" fmla="*/ 0 h 1"/>
                    <a:gd name="T2" fmla="*/ 7 w 15"/>
                    <a:gd name="T3" fmla="*/ 0 h 1"/>
                    <a:gd name="T4" fmla="*/ 0 w 15"/>
                    <a:gd name="T5" fmla="*/ 1 h 1"/>
                    <a:gd name="T6" fmla="*/ 0 w 15"/>
                    <a:gd name="T7" fmla="*/ 1 h 1"/>
                    <a:gd name="T8" fmla="*/ 0 w 15"/>
                    <a:gd name="T9" fmla="*/ 1 h 1"/>
                    <a:gd name="T10" fmla="*/ 0 w 15"/>
                    <a:gd name="T11" fmla="*/ 1 h 1"/>
                    <a:gd name="T12" fmla="*/ 0 w 15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">
                      <a:moveTo>
                        <a:pt x="15" y="0"/>
                      </a:move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42" name="Freeform 341"/>
                <p:cNvSpPr>
                  <a:spLocks/>
                </p:cNvSpPr>
                <p:nvPr/>
              </p:nvSpPr>
              <p:spPr bwMode="auto">
                <a:xfrm>
                  <a:off x="849" y="1151"/>
                  <a:ext cx="12" cy="1"/>
                </a:xfrm>
                <a:custGeom>
                  <a:avLst/>
                  <a:gdLst>
                    <a:gd name="T0" fmla="*/ 0 w 12"/>
                    <a:gd name="T1" fmla="*/ 1 h 1"/>
                    <a:gd name="T2" fmla="*/ 1 w 12"/>
                    <a:gd name="T3" fmla="*/ 1 h 1"/>
                    <a:gd name="T4" fmla="*/ 1 w 12"/>
                    <a:gd name="T5" fmla="*/ 1 h 1"/>
                    <a:gd name="T6" fmla="*/ 1 w 12"/>
                    <a:gd name="T7" fmla="*/ 1 h 1"/>
                    <a:gd name="T8" fmla="*/ 1 w 12"/>
                    <a:gd name="T9" fmla="*/ 1 h 1"/>
                    <a:gd name="T10" fmla="*/ 3 w 12"/>
                    <a:gd name="T11" fmla="*/ 0 h 1"/>
                    <a:gd name="T12" fmla="*/ 3 w 12"/>
                    <a:gd name="T13" fmla="*/ 0 h 1"/>
                    <a:gd name="T14" fmla="*/ 3 w 12"/>
                    <a:gd name="T15" fmla="*/ 0 h 1"/>
                    <a:gd name="T16" fmla="*/ 3 w 12"/>
                    <a:gd name="T17" fmla="*/ 0 h 1"/>
                    <a:gd name="T18" fmla="*/ 4 w 12"/>
                    <a:gd name="T19" fmla="*/ 0 h 1"/>
                    <a:gd name="T20" fmla="*/ 4 w 12"/>
                    <a:gd name="T21" fmla="*/ 0 h 1"/>
                    <a:gd name="T22" fmla="*/ 4 w 12"/>
                    <a:gd name="T23" fmla="*/ 0 h 1"/>
                    <a:gd name="T24" fmla="*/ 4 w 12"/>
                    <a:gd name="T25" fmla="*/ 0 h 1"/>
                    <a:gd name="T26" fmla="*/ 4 w 12"/>
                    <a:gd name="T27" fmla="*/ 0 h 1"/>
                    <a:gd name="T28" fmla="*/ 4 w 12"/>
                    <a:gd name="T29" fmla="*/ 0 h 1"/>
                    <a:gd name="T30" fmla="*/ 5 w 12"/>
                    <a:gd name="T31" fmla="*/ 0 h 1"/>
                    <a:gd name="T32" fmla="*/ 5 w 12"/>
                    <a:gd name="T33" fmla="*/ 0 h 1"/>
                    <a:gd name="T34" fmla="*/ 5 w 12"/>
                    <a:gd name="T35" fmla="*/ 0 h 1"/>
                    <a:gd name="T36" fmla="*/ 6 w 12"/>
                    <a:gd name="T37" fmla="*/ 0 h 1"/>
                    <a:gd name="T38" fmla="*/ 6 w 12"/>
                    <a:gd name="T39" fmla="*/ 0 h 1"/>
                    <a:gd name="T40" fmla="*/ 6 w 12"/>
                    <a:gd name="T41" fmla="*/ 0 h 1"/>
                    <a:gd name="T42" fmla="*/ 6 w 12"/>
                    <a:gd name="T43" fmla="*/ 0 h 1"/>
                    <a:gd name="T44" fmla="*/ 7 w 12"/>
                    <a:gd name="T45" fmla="*/ 0 h 1"/>
                    <a:gd name="T46" fmla="*/ 7 w 12"/>
                    <a:gd name="T47" fmla="*/ 0 h 1"/>
                    <a:gd name="T48" fmla="*/ 7 w 12"/>
                    <a:gd name="T49" fmla="*/ 0 h 1"/>
                    <a:gd name="T50" fmla="*/ 7 w 12"/>
                    <a:gd name="T51" fmla="*/ 0 h 1"/>
                    <a:gd name="T52" fmla="*/ 7 w 12"/>
                    <a:gd name="T53" fmla="*/ 0 h 1"/>
                    <a:gd name="T54" fmla="*/ 7 w 12"/>
                    <a:gd name="T55" fmla="*/ 0 h 1"/>
                    <a:gd name="T56" fmla="*/ 9 w 12"/>
                    <a:gd name="T57" fmla="*/ 0 h 1"/>
                    <a:gd name="T58" fmla="*/ 9 w 12"/>
                    <a:gd name="T59" fmla="*/ 0 h 1"/>
                    <a:gd name="T60" fmla="*/ 9 w 12"/>
                    <a:gd name="T61" fmla="*/ 0 h 1"/>
                    <a:gd name="T62" fmla="*/ 9 w 12"/>
                    <a:gd name="T63" fmla="*/ 0 h 1"/>
                    <a:gd name="T64" fmla="*/ 10 w 12"/>
                    <a:gd name="T65" fmla="*/ 0 h 1"/>
                    <a:gd name="T66" fmla="*/ 10 w 12"/>
                    <a:gd name="T67" fmla="*/ 0 h 1"/>
                    <a:gd name="T68" fmla="*/ 10 w 12"/>
                    <a:gd name="T69" fmla="*/ 0 h 1"/>
                    <a:gd name="T70" fmla="*/ 10 w 12"/>
                    <a:gd name="T71" fmla="*/ 0 h 1"/>
                    <a:gd name="T72" fmla="*/ 10 w 12"/>
                    <a:gd name="T73" fmla="*/ 0 h 1"/>
                    <a:gd name="T74" fmla="*/ 10 w 12"/>
                    <a:gd name="T75" fmla="*/ 0 h 1"/>
                    <a:gd name="T76" fmla="*/ 10 w 12"/>
                    <a:gd name="T77" fmla="*/ 0 h 1"/>
                    <a:gd name="T78" fmla="*/ 11 w 12"/>
                    <a:gd name="T79" fmla="*/ 0 h 1"/>
                    <a:gd name="T80" fmla="*/ 11 w 12"/>
                    <a:gd name="T81" fmla="*/ 0 h 1"/>
                    <a:gd name="T82" fmla="*/ 11 w 12"/>
                    <a:gd name="T83" fmla="*/ 0 h 1"/>
                    <a:gd name="T84" fmla="*/ 11 w 12"/>
                    <a:gd name="T85" fmla="*/ 0 h 1"/>
                    <a:gd name="T86" fmla="*/ 11 w 12"/>
                    <a:gd name="T87" fmla="*/ 0 h 1"/>
                    <a:gd name="T88" fmla="*/ 11 w 12"/>
                    <a:gd name="T89" fmla="*/ 0 h 1"/>
                    <a:gd name="T90" fmla="*/ 11 w 12"/>
                    <a:gd name="T91" fmla="*/ 0 h 1"/>
                    <a:gd name="T92" fmla="*/ 11 w 12"/>
                    <a:gd name="T93" fmla="*/ 0 h 1"/>
                    <a:gd name="T94" fmla="*/ 12 w 12"/>
                    <a:gd name="T95" fmla="*/ 0 h 1"/>
                    <a:gd name="T96" fmla="*/ 12 w 12"/>
                    <a:gd name="T9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43" name="Freeform 342"/>
                <p:cNvSpPr>
                  <a:spLocks/>
                </p:cNvSpPr>
                <p:nvPr/>
              </p:nvSpPr>
              <p:spPr bwMode="auto">
                <a:xfrm>
                  <a:off x="852" y="115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44" name="Freeform 343"/>
                <p:cNvSpPr>
                  <a:spLocks/>
                </p:cNvSpPr>
                <p:nvPr/>
              </p:nvSpPr>
              <p:spPr bwMode="auto">
                <a:xfrm>
                  <a:off x="860" y="115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45" name="Rectangle 344"/>
                <p:cNvSpPr>
                  <a:spLocks noChangeArrowheads="1"/>
                </p:cNvSpPr>
                <p:nvPr/>
              </p:nvSpPr>
              <p:spPr bwMode="auto">
                <a:xfrm>
                  <a:off x="872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46" name="Rectangle 345"/>
                <p:cNvSpPr>
                  <a:spLocks noChangeArrowheads="1"/>
                </p:cNvSpPr>
                <p:nvPr/>
              </p:nvSpPr>
              <p:spPr bwMode="auto">
                <a:xfrm>
                  <a:off x="871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47" name="Rectangle 346"/>
                <p:cNvSpPr>
                  <a:spLocks noChangeArrowheads="1"/>
                </p:cNvSpPr>
                <p:nvPr/>
              </p:nvSpPr>
              <p:spPr bwMode="auto">
                <a:xfrm>
                  <a:off x="871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48" name="Rectangle 347"/>
                <p:cNvSpPr>
                  <a:spLocks noChangeArrowheads="1"/>
                </p:cNvSpPr>
                <p:nvPr/>
              </p:nvSpPr>
              <p:spPr bwMode="auto">
                <a:xfrm>
                  <a:off x="871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49" name="Freeform 348"/>
                <p:cNvSpPr>
                  <a:spLocks/>
                </p:cNvSpPr>
                <p:nvPr/>
              </p:nvSpPr>
              <p:spPr bwMode="auto">
                <a:xfrm>
                  <a:off x="868" y="11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w 1"/>
                    <a:gd name="T27" fmla="*/ 0 h 1"/>
                    <a:gd name="T28" fmla="*/ 0 w 1"/>
                    <a:gd name="T29" fmla="*/ 0 h 1"/>
                    <a:gd name="T30" fmla="*/ 0 w 1"/>
                    <a:gd name="T31" fmla="*/ 0 h 1"/>
                    <a:gd name="T32" fmla="*/ 1 w 1"/>
                    <a:gd name="T33" fmla="*/ 1 h 1"/>
                    <a:gd name="T34" fmla="*/ 0 w 1"/>
                    <a:gd name="T35" fmla="*/ 1 h 1"/>
                    <a:gd name="T36" fmla="*/ 0 w 1"/>
                    <a:gd name="T3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50" name="Freeform 349"/>
                <p:cNvSpPr>
                  <a:spLocks/>
                </p:cNvSpPr>
                <p:nvPr/>
              </p:nvSpPr>
              <p:spPr bwMode="auto">
                <a:xfrm>
                  <a:off x="863" y="115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51" name="Freeform 350"/>
                <p:cNvSpPr>
                  <a:spLocks/>
                </p:cNvSpPr>
                <p:nvPr/>
              </p:nvSpPr>
              <p:spPr bwMode="auto">
                <a:xfrm>
                  <a:off x="861" y="115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52" name="Rectangle 351"/>
                <p:cNvSpPr>
                  <a:spLocks noChangeArrowheads="1"/>
                </p:cNvSpPr>
                <p:nvPr/>
              </p:nvSpPr>
              <p:spPr bwMode="auto">
                <a:xfrm>
                  <a:off x="861" y="1151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53" name="Freeform 352"/>
                <p:cNvSpPr>
                  <a:spLocks/>
                </p:cNvSpPr>
                <p:nvPr/>
              </p:nvSpPr>
              <p:spPr bwMode="auto">
                <a:xfrm>
                  <a:off x="951" y="874"/>
                  <a:ext cx="1" cy="19"/>
                </a:xfrm>
                <a:custGeom>
                  <a:avLst/>
                  <a:gdLst>
                    <a:gd name="T0" fmla="*/ 19 h 19"/>
                    <a:gd name="T1" fmla="*/ 3 h 19"/>
                    <a:gd name="T2" fmla="*/ 0 h 19"/>
                    <a:gd name="T3" fmla="*/ 17 h 19"/>
                    <a:gd name="T4" fmla="*/ 19 h 19"/>
                    <a:gd name="T5" fmla="*/ 19 h 19"/>
                    <a:gd name="T6" fmla="*/ 19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9">
                      <a:moveTo>
                        <a:pt x="0" y="19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54" name="Rectangle 353"/>
                <p:cNvSpPr>
                  <a:spLocks noChangeArrowheads="1"/>
                </p:cNvSpPr>
                <p:nvPr/>
              </p:nvSpPr>
              <p:spPr bwMode="auto">
                <a:xfrm>
                  <a:off x="681" y="66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55" name="Rectangle 354"/>
                <p:cNvSpPr>
                  <a:spLocks noChangeArrowheads="1"/>
                </p:cNvSpPr>
                <p:nvPr/>
              </p:nvSpPr>
              <p:spPr bwMode="auto">
                <a:xfrm>
                  <a:off x="680" y="66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56" name="Freeform 355"/>
                <p:cNvSpPr>
                  <a:spLocks/>
                </p:cNvSpPr>
                <p:nvPr/>
              </p:nvSpPr>
              <p:spPr bwMode="auto">
                <a:xfrm>
                  <a:off x="633" y="6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57" name="Freeform 356"/>
                <p:cNvSpPr>
                  <a:spLocks/>
                </p:cNvSpPr>
                <p:nvPr/>
              </p:nvSpPr>
              <p:spPr bwMode="auto">
                <a:xfrm>
                  <a:off x="633" y="6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58" name="Freeform 357"/>
                <p:cNvSpPr>
                  <a:spLocks/>
                </p:cNvSpPr>
                <p:nvPr/>
              </p:nvSpPr>
              <p:spPr bwMode="auto">
                <a:xfrm>
                  <a:off x="633" y="61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59" name="Freeform 358"/>
                <p:cNvSpPr>
                  <a:spLocks/>
                </p:cNvSpPr>
                <p:nvPr/>
              </p:nvSpPr>
              <p:spPr bwMode="auto">
                <a:xfrm>
                  <a:off x="633" y="6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60" name="Freeform 359"/>
                <p:cNvSpPr>
                  <a:spLocks/>
                </p:cNvSpPr>
                <p:nvPr/>
              </p:nvSpPr>
              <p:spPr bwMode="auto">
                <a:xfrm>
                  <a:off x="633" y="6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61" name="Freeform 360"/>
                <p:cNvSpPr>
                  <a:spLocks/>
                </p:cNvSpPr>
                <p:nvPr/>
              </p:nvSpPr>
              <p:spPr bwMode="auto">
                <a:xfrm>
                  <a:off x="633" y="6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62" name="Rectangle 361"/>
                <p:cNvSpPr>
                  <a:spLocks noChangeArrowheads="1"/>
                </p:cNvSpPr>
                <p:nvPr/>
              </p:nvSpPr>
              <p:spPr bwMode="auto">
                <a:xfrm>
                  <a:off x="633" y="6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63" name="Rectangle 362"/>
                <p:cNvSpPr>
                  <a:spLocks noChangeArrowheads="1"/>
                </p:cNvSpPr>
                <p:nvPr/>
              </p:nvSpPr>
              <p:spPr bwMode="auto">
                <a:xfrm>
                  <a:off x="633" y="6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64" name="Rectangle 363"/>
                <p:cNvSpPr>
                  <a:spLocks noChangeArrowheads="1"/>
                </p:cNvSpPr>
                <p:nvPr/>
              </p:nvSpPr>
              <p:spPr bwMode="auto">
                <a:xfrm>
                  <a:off x="633" y="6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65" name="Rectangle 364"/>
                <p:cNvSpPr>
                  <a:spLocks noChangeArrowheads="1"/>
                </p:cNvSpPr>
                <p:nvPr/>
              </p:nvSpPr>
              <p:spPr bwMode="auto">
                <a:xfrm>
                  <a:off x="633" y="618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66" name="Oval 365"/>
                <p:cNvSpPr>
                  <a:spLocks noChangeArrowheads="1"/>
                </p:cNvSpPr>
                <p:nvPr/>
              </p:nvSpPr>
              <p:spPr bwMode="auto">
                <a:xfrm>
                  <a:off x="721" y="713"/>
                  <a:ext cx="1" cy="1"/>
                </a:xfrm>
                <a:prstGeom prst="ellipse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67" name="Freeform 366"/>
                <p:cNvSpPr>
                  <a:spLocks/>
                </p:cNvSpPr>
                <p:nvPr/>
              </p:nvSpPr>
              <p:spPr bwMode="auto">
                <a:xfrm>
                  <a:off x="721" y="71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68" name="Freeform 367"/>
                <p:cNvSpPr>
                  <a:spLocks/>
                </p:cNvSpPr>
                <p:nvPr/>
              </p:nvSpPr>
              <p:spPr bwMode="auto">
                <a:xfrm>
                  <a:off x="721" y="71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69" name="Freeform 368"/>
                <p:cNvSpPr>
                  <a:spLocks/>
                </p:cNvSpPr>
                <p:nvPr/>
              </p:nvSpPr>
              <p:spPr bwMode="auto">
                <a:xfrm>
                  <a:off x="721" y="71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70" name="Freeform 369"/>
                <p:cNvSpPr>
                  <a:spLocks/>
                </p:cNvSpPr>
                <p:nvPr/>
              </p:nvSpPr>
              <p:spPr bwMode="auto">
                <a:xfrm>
                  <a:off x="719" y="71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71" name="Freeform 370"/>
                <p:cNvSpPr>
                  <a:spLocks/>
                </p:cNvSpPr>
                <p:nvPr/>
              </p:nvSpPr>
              <p:spPr bwMode="auto">
                <a:xfrm>
                  <a:off x="719" y="71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72" name="Rectangle 371"/>
                <p:cNvSpPr>
                  <a:spLocks noChangeArrowheads="1"/>
                </p:cNvSpPr>
                <p:nvPr/>
              </p:nvSpPr>
              <p:spPr bwMode="auto">
                <a:xfrm>
                  <a:off x="719" y="710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73" name="Rectangle 372"/>
                <p:cNvSpPr>
                  <a:spLocks noChangeArrowheads="1"/>
                </p:cNvSpPr>
                <p:nvPr/>
              </p:nvSpPr>
              <p:spPr bwMode="auto">
                <a:xfrm>
                  <a:off x="720" y="711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74" name="Oval 373"/>
                <p:cNvSpPr>
                  <a:spLocks noChangeArrowheads="1"/>
                </p:cNvSpPr>
                <p:nvPr/>
              </p:nvSpPr>
              <p:spPr bwMode="auto">
                <a:xfrm>
                  <a:off x="721" y="714"/>
                  <a:ext cx="1" cy="1"/>
                </a:xfrm>
                <a:prstGeom prst="ellipse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75" name="Freeform 374"/>
                <p:cNvSpPr>
                  <a:spLocks/>
                </p:cNvSpPr>
                <p:nvPr/>
              </p:nvSpPr>
              <p:spPr bwMode="auto">
                <a:xfrm>
                  <a:off x="721" y="71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76" name="Freeform 375"/>
                <p:cNvSpPr>
                  <a:spLocks/>
                </p:cNvSpPr>
                <p:nvPr/>
              </p:nvSpPr>
              <p:spPr bwMode="auto">
                <a:xfrm>
                  <a:off x="721" y="71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77" name="Freeform 376"/>
                <p:cNvSpPr>
                  <a:spLocks/>
                </p:cNvSpPr>
                <p:nvPr/>
              </p:nvSpPr>
              <p:spPr bwMode="auto">
                <a:xfrm>
                  <a:off x="721" y="71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78" name="Rectangle 377"/>
                <p:cNvSpPr>
                  <a:spLocks noChangeArrowheads="1"/>
                </p:cNvSpPr>
                <p:nvPr/>
              </p:nvSpPr>
              <p:spPr bwMode="auto">
                <a:xfrm>
                  <a:off x="875" y="1154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79" name="Rectangle 378"/>
                <p:cNvSpPr>
                  <a:spLocks noChangeArrowheads="1"/>
                </p:cNvSpPr>
                <p:nvPr/>
              </p:nvSpPr>
              <p:spPr bwMode="auto">
                <a:xfrm>
                  <a:off x="875" y="1154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80" name="Rectangle 379"/>
                <p:cNvSpPr>
                  <a:spLocks noChangeArrowheads="1"/>
                </p:cNvSpPr>
                <p:nvPr/>
              </p:nvSpPr>
              <p:spPr bwMode="auto">
                <a:xfrm>
                  <a:off x="875" y="1154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81" name="Rectangle 380"/>
                <p:cNvSpPr>
                  <a:spLocks noChangeArrowheads="1"/>
                </p:cNvSpPr>
                <p:nvPr/>
              </p:nvSpPr>
              <p:spPr bwMode="auto">
                <a:xfrm>
                  <a:off x="872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82" name="Rectangle 381"/>
                <p:cNvSpPr>
                  <a:spLocks noChangeArrowheads="1"/>
                </p:cNvSpPr>
                <p:nvPr/>
              </p:nvSpPr>
              <p:spPr bwMode="auto">
                <a:xfrm>
                  <a:off x="872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83" name="Rectangle 382"/>
                <p:cNvSpPr>
                  <a:spLocks noChangeArrowheads="1"/>
                </p:cNvSpPr>
                <p:nvPr/>
              </p:nvSpPr>
              <p:spPr bwMode="auto">
                <a:xfrm>
                  <a:off x="872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84" name="Freeform 383"/>
                <p:cNvSpPr>
                  <a:spLocks/>
                </p:cNvSpPr>
                <p:nvPr/>
              </p:nvSpPr>
              <p:spPr bwMode="auto">
                <a:xfrm>
                  <a:off x="871" y="11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85" name="Freeform 384"/>
                <p:cNvSpPr>
                  <a:spLocks/>
                </p:cNvSpPr>
                <p:nvPr/>
              </p:nvSpPr>
              <p:spPr bwMode="auto">
                <a:xfrm>
                  <a:off x="869" y="1152"/>
                  <a:ext cx="2" cy="1"/>
                </a:xfrm>
                <a:custGeom>
                  <a:avLst/>
                  <a:gdLst>
                    <a:gd name="T0" fmla="*/ 2 w 2"/>
                    <a:gd name="T1" fmla="*/ 2 w 2"/>
                    <a:gd name="T2" fmla="*/ 2 w 2"/>
                    <a:gd name="T3" fmla="*/ 2 w 2"/>
                    <a:gd name="T4" fmla="*/ 0 w 2"/>
                    <a:gd name="T5" fmla="*/ 0 w 2"/>
                    <a:gd name="T6" fmla="*/ 0 w 2"/>
                    <a:gd name="T7" fmla="*/ 2 w 2"/>
                    <a:gd name="T8" fmla="*/ 2 w 2"/>
                    <a:gd name="T9" fmla="*/ 2 w 2"/>
                    <a:gd name="T10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86" name="Freeform 385"/>
                <p:cNvSpPr>
                  <a:spLocks/>
                </p:cNvSpPr>
                <p:nvPr/>
              </p:nvSpPr>
              <p:spPr bwMode="auto">
                <a:xfrm>
                  <a:off x="869" y="11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87" name="Freeform 386"/>
                <p:cNvSpPr>
                  <a:spLocks/>
                </p:cNvSpPr>
                <p:nvPr/>
              </p:nvSpPr>
              <p:spPr bwMode="auto">
                <a:xfrm>
                  <a:off x="869" y="115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88" name="Rectangle 387"/>
                <p:cNvSpPr>
                  <a:spLocks noChangeArrowheads="1"/>
                </p:cNvSpPr>
                <p:nvPr/>
              </p:nvSpPr>
              <p:spPr bwMode="auto">
                <a:xfrm>
                  <a:off x="869" y="1152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89" name="Freeform 388"/>
                <p:cNvSpPr>
                  <a:spLocks/>
                </p:cNvSpPr>
                <p:nvPr/>
              </p:nvSpPr>
              <p:spPr bwMode="auto">
                <a:xfrm>
                  <a:off x="863" y="1151"/>
                  <a:ext cx="3" cy="1"/>
                </a:xfrm>
                <a:custGeom>
                  <a:avLst/>
                  <a:gdLst>
                    <a:gd name="T0" fmla="*/ 3 w 3"/>
                    <a:gd name="T1" fmla="*/ 2 w 3"/>
                    <a:gd name="T2" fmla="*/ 0 w 3"/>
                    <a:gd name="T3" fmla="*/ 2 w 3"/>
                    <a:gd name="T4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90" name="Freeform 389"/>
                <p:cNvSpPr>
                  <a:spLocks/>
                </p:cNvSpPr>
                <p:nvPr/>
              </p:nvSpPr>
              <p:spPr bwMode="auto">
                <a:xfrm>
                  <a:off x="861" y="1151"/>
                  <a:ext cx="2" cy="1"/>
                </a:xfrm>
                <a:custGeom>
                  <a:avLst/>
                  <a:gdLst>
                    <a:gd name="T0" fmla="*/ 2 w 2"/>
                    <a:gd name="T1" fmla="*/ 1 w 2"/>
                    <a:gd name="T2" fmla="*/ 0 w 2"/>
                    <a:gd name="T3" fmla="*/ 1 w 2"/>
                    <a:gd name="T4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91" name="Freeform 390"/>
                <p:cNvSpPr>
                  <a:spLocks/>
                </p:cNvSpPr>
                <p:nvPr/>
              </p:nvSpPr>
              <p:spPr bwMode="auto">
                <a:xfrm>
                  <a:off x="951" y="874"/>
                  <a:ext cx="1" cy="7"/>
                </a:xfrm>
                <a:custGeom>
                  <a:avLst/>
                  <a:gdLst>
                    <a:gd name="T0" fmla="*/ 0 h 7"/>
                    <a:gd name="T1" fmla="*/ 4 h 7"/>
                    <a:gd name="T2" fmla="*/ 7 h 7"/>
                    <a:gd name="T3" fmla="*/ 4 h 7"/>
                    <a:gd name="T4" fmla="*/ 0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92" name="Freeform 391"/>
                <p:cNvSpPr>
                  <a:spLocks/>
                </p:cNvSpPr>
                <p:nvPr/>
              </p:nvSpPr>
              <p:spPr bwMode="auto">
                <a:xfrm>
                  <a:off x="951" y="883"/>
                  <a:ext cx="1" cy="6"/>
                </a:xfrm>
                <a:custGeom>
                  <a:avLst/>
                  <a:gdLst>
                    <a:gd name="T0" fmla="*/ 0 h 6"/>
                    <a:gd name="T1" fmla="*/ 2 h 6"/>
                    <a:gd name="T2" fmla="*/ 6 h 6"/>
                    <a:gd name="T3" fmla="*/ 2 h 6"/>
                    <a:gd name="T4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93" name="Freeform 392"/>
                <p:cNvSpPr>
                  <a:spLocks/>
                </p:cNvSpPr>
                <p:nvPr/>
              </p:nvSpPr>
              <p:spPr bwMode="auto">
                <a:xfrm>
                  <a:off x="949" y="894"/>
                  <a:ext cx="1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1 h 1"/>
                    <a:gd name="T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94" name="Freeform 393"/>
                <p:cNvSpPr>
                  <a:spLocks/>
                </p:cNvSpPr>
                <p:nvPr/>
              </p:nvSpPr>
              <p:spPr bwMode="auto">
                <a:xfrm>
                  <a:off x="949" y="898"/>
                  <a:ext cx="1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1 h 1"/>
                    <a:gd name="T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95" name="Freeform 394"/>
                <p:cNvSpPr>
                  <a:spLocks/>
                </p:cNvSpPr>
                <p:nvPr/>
              </p:nvSpPr>
              <p:spPr bwMode="auto">
                <a:xfrm>
                  <a:off x="762" y="705"/>
                  <a:ext cx="1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  <a:gd name="T3" fmla="*/ 2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96" name="Rectangle 395"/>
                <p:cNvSpPr>
                  <a:spLocks noChangeArrowheads="1"/>
                </p:cNvSpPr>
                <p:nvPr/>
              </p:nvSpPr>
              <p:spPr bwMode="auto">
                <a:xfrm>
                  <a:off x="757" y="710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97" name="Rectangle 396"/>
                <p:cNvSpPr>
                  <a:spLocks noChangeArrowheads="1"/>
                </p:cNvSpPr>
                <p:nvPr/>
              </p:nvSpPr>
              <p:spPr bwMode="auto">
                <a:xfrm>
                  <a:off x="628" y="59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98" name="Freeform 397"/>
                <p:cNvSpPr>
                  <a:spLocks/>
                </p:cNvSpPr>
                <p:nvPr/>
              </p:nvSpPr>
              <p:spPr bwMode="auto">
                <a:xfrm>
                  <a:off x="634" y="62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599" name="Rectangle 398"/>
                <p:cNvSpPr>
                  <a:spLocks noChangeArrowheads="1"/>
                </p:cNvSpPr>
                <p:nvPr/>
              </p:nvSpPr>
              <p:spPr bwMode="auto">
                <a:xfrm>
                  <a:off x="634" y="623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00" name="Rectangle 399"/>
                <p:cNvSpPr>
                  <a:spLocks noChangeArrowheads="1"/>
                </p:cNvSpPr>
                <p:nvPr/>
              </p:nvSpPr>
              <p:spPr bwMode="auto">
                <a:xfrm>
                  <a:off x="714" y="700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01" name="Freeform 400"/>
                <p:cNvSpPr>
                  <a:spLocks/>
                </p:cNvSpPr>
                <p:nvPr/>
              </p:nvSpPr>
              <p:spPr bwMode="auto">
                <a:xfrm>
                  <a:off x="714" y="70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02" name="Rectangle 401"/>
                <p:cNvSpPr>
                  <a:spLocks noChangeArrowheads="1"/>
                </p:cNvSpPr>
                <p:nvPr/>
              </p:nvSpPr>
              <p:spPr bwMode="auto">
                <a:xfrm>
                  <a:off x="715" y="701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03" name="Rectangle 402"/>
                <p:cNvSpPr>
                  <a:spLocks noChangeArrowheads="1"/>
                </p:cNvSpPr>
                <p:nvPr/>
              </p:nvSpPr>
              <p:spPr bwMode="auto">
                <a:xfrm>
                  <a:off x="715" y="701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6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CO"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218" name="Rectangle 403"/>
              <p:cNvSpPr>
                <a:spLocks noChangeArrowheads="1"/>
              </p:cNvSpPr>
              <p:nvPr/>
            </p:nvSpPr>
            <p:spPr bwMode="auto">
              <a:xfrm>
                <a:off x="5236208" y="164336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9" name="Freeform 404"/>
              <p:cNvSpPr>
                <a:spLocks/>
              </p:cNvSpPr>
              <p:nvPr/>
            </p:nvSpPr>
            <p:spPr bwMode="auto">
              <a:xfrm>
                <a:off x="5236208" y="1643362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0" name="Freeform 405"/>
              <p:cNvSpPr>
                <a:spLocks/>
              </p:cNvSpPr>
              <p:nvPr/>
            </p:nvSpPr>
            <p:spPr bwMode="auto">
              <a:xfrm>
                <a:off x="5236208" y="1643362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1" name="Freeform 406"/>
              <p:cNvSpPr>
                <a:spLocks/>
              </p:cNvSpPr>
              <p:nvPr/>
            </p:nvSpPr>
            <p:spPr bwMode="auto">
              <a:xfrm>
                <a:off x="5236208" y="1643362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2" name="Freeform 407"/>
              <p:cNvSpPr>
                <a:spLocks/>
              </p:cNvSpPr>
              <p:nvPr/>
            </p:nvSpPr>
            <p:spPr bwMode="auto">
              <a:xfrm>
                <a:off x="5236208" y="1645007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3" name="Rectangle 408"/>
              <p:cNvSpPr>
                <a:spLocks noChangeArrowheads="1"/>
              </p:cNvSpPr>
              <p:nvPr/>
            </p:nvSpPr>
            <p:spPr bwMode="auto">
              <a:xfrm>
                <a:off x="5236208" y="1645007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4" name="Rectangle 409"/>
              <p:cNvSpPr>
                <a:spLocks noChangeArrowheads="1"/>
              </p:cNvSpPr>
              <p:nvPr/>
            </p:nvSpPr>
            <p:spPr bwMode="auto">
              <a:xfrm>
                <a:off x="5236208" y="1645007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5" name="Freeform 410"/>
              <p:cNvSpPr>
                <a:spLocks/>
              </p:cNvSpPr>
              <p:nvPr/>
            </p:nvSpPr>
            <p:spPr bwMode="auto">
              <a:xfrm>
                <a:off x="5237807" y="1646652"/>
                <a:ext cx="1599" cy="3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6" name="Freeform 411"/>
              <p:cNvSpPr>
                <a:spLocks/>
              </p:cNvSpPr>
              <p:nvPr/>
            </p:nvSpPr>
            <p:spPr bwMode="auto">
              <a:xfrm>
                <a:off x="5237807" y="1646652"/>
                <a:ext cx="1599" cy="3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7" name="Freeform 412"/>
              <p:cNvSpPr>
                <a:spLocks/>
              </p:cNvSpPr>
              <p:nvPr/>
            </p:nvSpPr>
            <p:spPr bwMode="auto">
              <a:xfrm>
                <a:off x="5237807" y="1646652"/>
                <a:ext cx="1599" cy="3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8" name="Freeform 413"/>
              <p:cNvSpPr>
                <a:spLocks/>
              </p:cNvSpPr>
              <p:nvPr/>
            </p:nvSpPr>
            <p:spPr bwMode="auto">
              <a:xfrm>
                <a:off x="5237807" y="1646652"/>
                <a:ext cx="1599" cy="329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9" name="Freeform 414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0" name="Freeform 415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1" name="Freeform 416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2" name="Freeform 417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3" name="Rectangle 418"/>
              <p:cNvSpPr>
                <a:spLocks noChangeArrowheads="1"/>
              </p:cNvSpPr>
              <p:nvPr/>
            </p:nvSpPr>
            <p:spPr bwMode="auto">
              <a:xfrm>
                <a:off x="5237807" y="1649942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4" name="Freeform 419"/>
              <p:cNvSpPr>
                <a:spLocks/>
              </p:cNvSpPr>
              <p:nvPr/>
            </p:nvSpPr>
            <p:spPr bwMode="auto">
              <a:xfrm>
                <a:off x="5237807" y="1646652"/>
                <a:ext cx="1599" cy="3290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5" name="Freeform 420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6" name="Freeform 421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7" name="Rectangle 422"/>
              <p:cNvSpPr>
                <a:spLocks noChangeArrowheads="1"/>
              </p:cNvSpPr>
              <p:nvPr/>
            </p:nvSpPr>
            <p:spPr bwMode="auto">
              <a:xfrm>
                <a:off x="5237807" y="1649942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8" name="Freeform 423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9" name="Rectangle 424"/>
              <p:cNvSpPr>
                <a:spLocks noChangeArrowheads="1"/>
              </p:cNvSpPr>
              <p:nvPr/>
            </p:nvSpPr>
            <p:spPr bwMode="auto">
              <a:xfrm>
                <a:off x="5237807" y="1649942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0" name="Freeform 425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1" name="Rectangle 426"/>
              <p:cNvSpPr>
                <a:spLocks noChangeArrowheads="1"/>
              </p:cNvSpPr>
              <p:nvPr/>
            </p:nvSpPr>
            <p:spPr bwMode="auto">
              <a:xfrm>
                <a:off x="5237807" y="1649942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2" name="Oval 427"/>
              <p:cNvSpPr>
                <a:spLocks noChangeArrowheads="1"/>
              </p:cNvSpPr>
              <p:nvPr/>
            </p:nvSpPr>
            <p:spPr bwMode="auto">
              <a:xfrm>
                <a:off x="5237807" y="1649942"/>
                <a:ext cx="1599" cy="0"/>
              </a:xfrm>
              <a:prstGeom prst="ellipse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3" name="Freeform 428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4" name="Freeform 429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5" name="Freeform 430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6" name="Freeform 431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7" name="Freeform 432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8" name="Freeform 433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9" name="Freeform 434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0" name="Freeform 435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1" name="Rectangle 436"/>
              <p:cNvSpPr>
                <a:spLocks noChangeArrowheads="1"/>
              </p:cNvSpPr>
              <p:nvPr/>
            </p:nvSpPr>
            <p:spPr bwMode="auto">
              <a:xfrm>
                <a:off x="5237807" y="1649942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2" name="Freeform 437"/>
              <p:cNvSpPr>
                <a:spLocks/>
              </p:cNvSpPr>
              <p:nvPr/>
            </p:nvSpPr>
            <p:spPr bwMode="auto">
              <a:xfrm>
                <a:off x="5237807" y="1649942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3" name="Freeform 438"/>
              <p:cNvSpPr>
                <a:spLocks/>
              </p:cNvSpPr>
              <p:nvPr/>
            </p:nvSpPr>
            <p:spPr bwMode="auto">
              <a:xfrm>
                <a:off x="5241005" y="1658167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4" name="Rectangle 439"/>
              <p:cNvSpPr>
                <a:spLocks noChangeArrowheads="1"/>
              </p:cNvSpPr>
              <p:nvPr/>
            </p:nvSpPr>
            <p:spPr bwMode="auto">
              <a:xfrm>
                <a:off x="5241005" y="1658167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5" name="Rectangle 440"/>
              <p:cNvSpPr>
                <a:spLocks noChangeArrowheads="1"/>
              </p:cNvSpPr>
              <p:nvPr/>
            </p:nvSpPr>
            <p:spPr bwMode="auto">
              <a:xfrm>
                <a:off x="5241005" y="1658167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6" name="Rectangle 441"/>
              <p:cNvSpPr>
                <a:spLocks noChangeArrowheads="1"/>
              </p:cNvSpPr>
              <p:nvPr/>
            </p:nvSpPr>
            <p:spPr bwMode="auto">
              <a:xfrm>
                <a:off x="5241005" y="1658167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7" name="Freeform 442"/>
              <p:cNvSpPr>
                <a:spLocks/>
              </p:cNvSpPr>
              <p:nvPr/>
            </p:nvSpPr>
            <p:spPr bwMode="auto">
              <a:xfrm>
                <a:off x="5241005" y="1658167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8" name="Freeform 443"/>
              <p:cNvSpPr>
                <a:spLocks/>
              </p:cNvSpPr>
              <p:nvPr/>
            </p:nvSpPr>
            <p:spPr bwMode="auto">
              <a:xfrm>
                <a:off x="5241005" y="1658167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9" name="Rectangle 444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0" name="Freeform 445"/>
              <p:cNvSpPr>
                <a:spLocks/>
              </p:cNvSpPr>
              <p:nvPr/>
            </p:nvSpPr>
            <p:spPr bwMode="auto">
              <a:xfrm>
                <a:off x="5241005" y="1659812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1" name="Rectangle 446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2" name="Freeform 447"/>
              <p:cNvSpPr>
                <a:spLocks/>
              </p:cNvSpPr>
              <p:nvPr/>
            </p:nvSpPr>
            <p:spPr bwMode="auto">
              <a:xfrm>
                <a:off x="5241005" y="1659812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3" name="Rectangle 448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4" name="Rectangle 449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5" name="Rectangle 450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6" name="Rectangle 451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7" name="Rectangle 452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8" name="Rectangle 453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9" name="Rectangle 454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0" name="Rectangle 455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1" name="Rectangle 456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2" name="Rectangle 457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3" name="Rectangle 458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4" name="Rectangle 459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5" name="Rectangle 460"/>
              <p:cNvSpPr>
                <a:spLocks noChangeArrowheads="1"/>
              </p:cNvSpPr>
              <p:nvPr/>
            </p:nvSpPr>
            <p:spPr bwMode="auto">
              <a:xfrm>
                <a:off x="5241005" y="1659812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6" name="Freeform 461"/>
              <p:cNvSpPr>
                <a:spLocks/>
              </p:cNvSpPr>
              <p:nvPr/>
            </p:nvSpPr>
            <p:spPr bwMode="auto">
              <a:xfrm>
                <a:off x="5242604" y="1659812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7" name="Freeform 462"/>
              <p:cNvSpPr>
                <a:spLocks/>
              </p:cNvSpPr>
              <p:nvPr/>
            </p:nvSpPr>
            <p:spPr bwMode="auto">
              <a:xfrm>
                <a:off x="5241005" y="1659812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8" name="Freeform 463"/>
              <p:cNvSpPr>
                <a:spLocks/>
              </p:cNvSpPr>
              <p:nvPr/>
            </p:nvSpPr>
            <p:spPr bwMode="auto">
              <a:xfrm>
                <a:off x="5241005" y="1658167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79" name="Rectangle 464"/>
              <p:cNvSpPr>
                <a:spLocks noChangeArrowheads="1"/>
              </p:cNvSpPr>
              <p:nvPr/>
            </p:nvSpPr>
            <p:spPr bwMode="auto">
              <a:xfrm>
                <a:off x="5241005" y="1658167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0" name="Freeform 465"/>
              <p:cNvSpPr>
                <a:spLocks/>
              </p:cNvSpPr>
              <p:nvPr/>
            </p:nvSpPr>
            <p:spPr bwMode="auto">
              <a:xfrm>
                <a:off x="5242604" y="1663103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1" name="Rectangle 466"/>
              <p:cNvSpPr>
                <a:spLocks noChangeArrowheads="1"/>
              </p:cNvSpPr>
              <p:nvPr/>
            </p:nvSpPr>
            <p:spPr bwMode="auto">
              <a:xfrm>
                <a:off x="5242604" y="1663103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2" name="Freeform 467"/>
              <p:cNvSpPr>
                <a:spLocks/>
              </p:cNvSpPr>
              <p:nvPr/>
            </p:nvSpPr>
            <p:spPr bwMode="auto">
              <a:xfrm>
                <a:off x="5242604" y="1663103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3" name="Rectangle 468"/>
              <p:cNvSpPr>
                <a:spLocks noChangeArrowheads="1"/>
              </p:cNvSpPr>
              <p:nvPr/>
            </p:nvSpPr>
            <p:spPr bwMode="auto">
              <a:xfrm>
                <a:off x="5242604" y="1663103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4" name="Rectangle 469"/>
              <p:cNvSpPr>
                <a:spLocks noChangeArrowheads="1"/>
              </p:cNvSpPr>
              <p:nvPr/>
            </p:nvSpPr>
            <p:spPr bwMode="auto">
              <a:xfrm>
                <a:off x="5242604" y="1663103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5" name="Rectangle 470"/>
              <p:cNvSpPr>
                <a:spLocks noChangeArrowheads="1"/>
              </p:cNvSpPr>
              <p:nvPr/>
            </p:nvSpPr>
            <p:spPr bwMode="auto">
              <a:xfrm>
                <a:off x="5242604" y="1663103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6" name="Rectangle 471"/>
              <p:cNvSpPr>
                <a:spLocks noChangeArrowheads="1"/>
              </p:cNvSpPr>
              <p:nvPr/>
            </p:nvSpPr>
            <p:spPr bwMode="auto">
              <a:xfrm>
                <a:off x="5242604" y="1663103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7" name="Rectangle 472"/>
              <p:cNvSpPr>
                <a:spLocks noChangeArrowheads="1"/>
              </p:cNvSpPr>
              <p:nvPr/>
            </p:nvSpPr>
            <p:spPr bwMode="auto">
              <a:xfrm>
                <a:off x="5242604" y="1663103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8" name="Rectangle 473"/>
              <p:cNvSpPr>
                <a:spLocks noChangeArrowheads="1"/>
              </p:cNvSpPr>
              <p:nvPr/>
            </p:nvSpPr>
            <p:spPr bwMode="auto">
              <a:xfrm>
                <a:off x="5242604" y="1663103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89" name="Rectangle 474"/>
              <p:cNvSpPr>
                <a:spLocks noChangeArrowheads="1"/>
              </p:cNvSpPr>
              <p:nvPr/>
            </p:nvSpPr>
            <p:spPr bwMode="auto">
              <a:xfrm>
                <a:off x="5242604" y="1663103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0" name="Rectangle 475"/>
              <p:cNvSpPr>
                <a:spLocks noChangeArrowheads="1"/>
              </p:cNvSpPr>
              <p:nvPr/>
            </p:nvSpPr>
            <p:spPr bwMode="auto">
              <a:xfrm>
                <a:off x="5242604" y="1663103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1" name="Rectangle 476"/>
              <p:cNvSpPr>
                <a:spLocks noChangeArrowheads="1"/>
              </p:cNvSpPr>
              <p:nvPr/>
            </p:nvSpPr>
            <p:spPr bwMode="auto">
              <a:xfrm>
                <a:off x="5242604" y="1663103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2" name="Freeform 477"/>
              <p:cNvSpPr>
                <a:spLocks/>
              </p:cNvSpPr>
              <p:nvPr/>
            </p:nvSpPr>
            <p:spPr bwMode="auto">
              <a:xfrm>
                <a:off x="5242604" y="1663103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3" name="Rectangle 478"/>
              <p:cNvSpPr>
                <a:spLocks noChangeArrowheads="1"/>
              </p:cNvSpPr>
              <p:nvPr/>
            </p:nvSpPr>
            <p:spPr bwMode="auto">
              <a:xfrm>
                <a:off x="5242604" y="1663103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4" name="Freeform 479"/>
              <p:cNvSpPr>
                <a:spLocks/>
              </p:cNvSpPr>
              <p:nvPr/>
            </p:nvSpPr>
            <p:spPr bwMode="auto">
              <a:xfrm>
                <a:off x="5242604" y="1663103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5" name="Freeform 480"/>
              <p:cNvSpPr>
                <a:spLocks/>
              </p:cNvSpPr>
              <p:nvPr/>
            </p:nvSpPr>
            <p:spPr bwMode="auto">
              <a:xfrm>
                <a:off x="5242604" y="1663103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6" name="Freeform 481"/>
              <p:cNvSpPr>
                <a:spLocks/>
              </p:cNvSpPr>
              <p:nvPr/>
            </p:nvSpPr>
            <p:spPr bwMode="auto">
              <a:xfrm>
                <a:off x="5245802" y="166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7" name="Freeform 482"/>
              <p:cNvSpPr>
                <a:spLocks/>
              </p:cNvSpPr>
              <p:nvPr/>
            </p:nvSpPr>
            <p:spPr bwMode="auto">
              <a:xfrm>
                <a:off x="5245802" y="166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8" name="Rectangle 483"/>
              <p:cNvSpPr>
                <a:spLocks noChangeArrowheads="1"/>
              </p:cNvSpPr>
              <p:nvPr/>
            </p:nvSpPr>
            <p:spPr bwMode="auto">
              <a:xfrm>
                <a:off x="5245802" y="1663103"/>
                <a:ext cx="0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99" name="Rectangle 484"/>
              <p:cNvSpPr>
                <a:spLocks noChangeArrowheads="1"/>
              </p:cNvSpPr>
              <p:nvPr/>
            </p:nvSpPr>
            <p:spPr bwMode="auto">
              <a:xfrm>
                <a:off x="5245802" y="1663103"/>
                <a:ext cx="0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0" name="Rectangle 485"/>
              <p:cNvSpPr>
                <a:spLocks noChangeArrowheads="1"/>
              </p:cNvSpPr>
              <p:nvPr/>
            </p:nvSpPr>
            <p:spPr bwMode="auto">
              <a:xfrm>
                <a:off x="5245802" y="1663103"/>
                <a:ext cx="0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1" name="Rectangle 486"/>
              <p:cNvSpPr>
                <a:spLocks noChangeArrowheads="1"/>
              </p:cNvSpPr>
              <p:nvPr/>
            </p:nvSpPr>
            <p:spPr bwMode="auto">
              <a:xfrm>
                <a:off x="5245802" y="1663103"/>
                <a:ext cx="0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2" name="Freeform 487"/>
              <p:cNvSpPr>
                <a:spLocks/>
              </p:cNvSpPr>
              <p:nvPr/>
            </p:nvSpPr>
            <p:spPr bwMode="auto">
              <a:xfrm>
                <a:off x="5245802" y="166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3" name="Rectangle 488"/>
              <p:cNvSpPr>
                <a:spLocks noChangeArrowheads="1"/>
              </p:cNvSpPr>
              <p:nvPr/>
            </p:nvSpPr>
            <p:spPr bwMode="auto">
              <a:xfrm>
                <a:off x="5245802" y="166310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4" name="Rectangle 489"/>
              <p:cNvSpPr>
                <a:spLocks noChangeArrowheads="1"/>
              </p:cNvSpPr>
              <p:nvPr/>
            </p:nvSpPr>
            <p:spPr bwMode="auto">
              <a:xfrm>
                <a:off x="5245802" y="166310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5" name="Freeform 490"/>
              <p:cNvSpPr>
                <a:spLocks/>
              </p:cNvSpPr>
              <p:nvPr/>
            </p:nvSpPr>
            <p:spPr bwMode="auto">
              <a:xfrm>
                <a:off x="5245802" y="1663103"/>
                <a:ext cx="0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6" name="Rectangle 491"/>
              <p:cNvSpPr>
                <a:spLocks noChangeArrowheads="1"/>
              </p:cNvSpPr>
              <p:nvPr/>
            </p:nvSpPr>
            <p:spPr bwMode="auto">
              <a:xfrm>
                <a:off x="5245802" y="166310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7" name="Freeform 492"/>
              <p:cNvSpPr>
                <a:spLocks/>
              </p:cNvSpPr>
              <p:nvPr/>
            </p:nvSpPr>
            <p:spPr bwMode="auto">
              <a:xfrm>
                <a:off x="5245802" y="1663103"/>
                <a:ext cx="0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8" name="Freeform 493"/>
              <p:cNvSpPr>
                <a:spLocks/>
              </p:cNvSpPr>
              <p:nvPr/>
            </p:nvSpPr>
            <p:spPr bwMode="auto">
              <a:xfrm>
                <a:off x="5245802" y="1663103"/>
                <a:ext cx="0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9" name="Freeform 494"/>
              <p:cNvSpPr>
                <a:spLocks/>
              </p:cNvSpPr>
              <p:nvPr/>
            </p:nvSpPr>
            <p:spPr bwMode="auto">
              <a:xfrm>
                <a:off x="5245802" y="1663103"/>
                <a:ext cx="0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0" name="Rectangle 495"/>
              <p:cNvSpPr>
                <a:spLocks noChangeArrowheads="1"/>
              </p:cNvSpPr>
              <p:nvPr/>
            </p:nvSpPr>
            <p:spPr bwMode="auto">
              <a:xfrm>
                <a:off x="5245802" y="166310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1" name="Rectangle 496"/>
              <p:cNvSpPr>
                <a:spLocks noChangeArrowheads="1"/>
              </p:cNvSpPr>
              <p:nvPr/>
            </p:nvSpPr>
            <p:spPr bwMode="auto">
              <a:xfrm>
                <a:off x="5245802" y="166310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2" name="Rectangle 497"/>
              <p:cNvSpPr>
                <a:spLocks noChangeArrowheads="1"/>
              </p:cNvSpPr>
              <p:nvPr/>
            </p:nvSpPr>
            <p:spPr bwMode="auto">
              <a:xfrm>
                <a:off x="5245802" y="166310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3" name="Rectangle 498"/>
              <p:cNvSpPr>
                <a:spLocks noChangeArrowheads="1"/>
              </p:cNvSpPr>
              <p:nvPr/>
            </p:nvSpPr>
            <p:spPr bwMode="auto">
              <a:xfrm>
                <a:off x="5245802" y="166310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4" name="Rectangle 499"/>
              <p:cNvSpPr>
                <a:spLocks noChangeArrowheads="1"/>
              </p:cNvSpPr>
              <p:nvPr/>
            </p:nvSpPr>
            <p:spPr bwMode="auto">
              <a:xfrm>
                <a:off x="5245802" y="166310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5" name="Freeform 500"/>
              <p:cNvSpPr>
                <a:spLocks/>
              </p:cNvSpPr>
              <p:nvPr/>
            </p:nvSpPr>
            <p:spPr bwMode="auto">
              <a:xfrm>
                <a:off x="5245802" y="1663103"/>
                <a:ext cx="0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6" name="Freeform 501"/>
              <p:cNvSpPr>
                <a:spLocks/>
              </p:cNvSpPr>
              <p:nvPr/>
            </p:nvSpPr>
            <p:spPr bwMode="auto">
              <a:xfrm>
                <a:off x="5245802" y="1663103"/>
                <a:ext cx="0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7" name="Oval 502"/>
              <p:cNvSpPr>
                <a:spLocks noChangeArrowheads="1"/>
              </p:cNvSpPr>
              <p:nvPr/>
            </p:nvSpPr>
            <p:spPr bwMode="auto">
              <a:xfrm>
                <a:off x="5245802" y="1666393"/>
                <a:ext cx="1599" cy="1645"/>
              </a:xfrm>
              <a:prstGeom prst="ellipse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8" name="Freeform 503"/>
              <p:cNvSpPr>
                <a:spLocks/>
              </p:cNvSpPr>
              <p:nvPr/>
            </p:nvSpPr>
            <p:spPr bwMode="auto">
              <a:xfrm>
                <a:off x="5245802" y="1666393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19" name="Freeform 504"/>
              <p:cNvSpPr>
                <a:spLocks/>
              </p:cNvSpPr>
              <p:nvPr/>
            </p:nvSpPr>
            <p:spPr bwMode="auto">
              <a:xfrm>
                <a:off x="5245802" y="1666393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0" name="Freeform 505"/>
              <p:cNvSpPr>
                <a:spLocks/>
              </p:cNvSpPr>
              <p:nvPr/>
            </p:nvSpPr>
            <p:spPr bwMode="auto">
              <a:xfrm>
                <a:off x="5245802" y="1666393"/>
                <a:ext cx="1599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1" name="Freeform 506"/>
              <p:cNvSpPr>
                <a:spLocks/>
              </p:cNvSpPr>
              <p:nvPr/>
            </p:nvSpPr>
            <p:spPr bwMode="auto">
              <a:xfrm>
                <a:off x="4886025" y="2363903"/>
                <a:ext cx="244649" cy="225375"/>
              </a:xfrm>
              <a:custGeom>
                <a:avLst/>
                <a:gdLst>
                  <a:gd name="T0" fmla="*/ 70 w 198"/>
                  <a:gd name="T1" fmla="*/ 141 h 172"/>
                  <a:gd name="T2" fmla="*/ 93 w 198"/>
                  <a:gd name="T3" fmla="*/ 158 h 172"/>
                  <a:gd name="T4" fmla="*/ 148 w 198"/>
                  <a:gd name="T5" fmla="*/ 161 h 172"/>
                  <a:gd name="T6" fmla="*/ 195 w 198"/>
                  <a:gd name="T7" fmla="*/ 163 h 172"/>
                  <a:gd name="T8" fmla="*/ 194 w 198"/>
                  <a:gd name="T9" fmla="*/ 128 h 172"/>
                  <a:gd name="T10" fmla="*/ 152 w 198"/>
                  <a:gd name="T11" fmla="*/ 112 h 172"/>
                  <a:gd name="T12" fmla="*/ 110 w 198"/>
                  <a:gd name="T13" fmla="*/ 105 h 172"/>
                  <a:gd name="T14" fmla="*/ 123 w 198"/>
                  <a:gd name="T15" fmla="*/ 85 h 172"/>
                  <a:gd name="T16" fmla="*/ 122 w 198"/>
                  <a:gd name="T17" fmla="*/ 69 h 172"/>
                  <a:gd name="T18" fmla="*/ 80 w 198"/>
                  <a:gd name="T19" fmla="*/ 58 h 172"/>
                  <a:gd name="T20" fmla="*/ 103 w 198"/>
                  <a:gd name="T21" fmla="*/ 47 h 172"/>
                  <a:gd name="T22" fmla="*/ 117 w 198"/>
                  <a:gd name="T23" fmla="*/ 21 h 172"/>
                  <a:gd name="T24" fmla="*/ 117 w 198"/>
                  <a:gd name="T25" fmla="*/ 21 h 172"/>
                  <a:gd name="T26" fmla="*/ 117 w 198"/>
                  <a:gd name="T27" fmla="*/ 21 h 172"/>
                  <a:gd name="T28" fmla="*/ 117 w 198"/>
                  <a:gd name="T29" fmla="*/ 21 h 172"/>
                  <a:gd name="T30" fmla="*/ 117 w 198"/>
                  <a:gd name="T31" fmla="*/ 21 h 172"/>
                  <a:gd name="T32" fmla="*/ 117 w 198"/>
                  <a:gd name="T33" fmla="*/ 20 h 172"/>
                  <a:gd name="T34" fmla="*/ 118 w 198"/>
                  <a:gd name="T35" fmla="*/ 20 h 172"/>
                  <a:gd name="T36" fmla="*/ 118 w 198"/>
                  <a:gd name="T37" fmla="*/ 20 h 172"/>
                  <a:gd name="T38" fmla="*/ 118 w 198"/>
                  <a:gd name="T39" fmla="*/ 20 h 172"/>
                  <a:gd name="T40" fmla="*/ 118 w 198"/>
                  <a:gd name="T41" fmla="*/ 20 h 172"/>
                  <a:gd name="T42" fmla="*/ 118 w 198"/>
                  <a:gd name="T43" fmla="*/ 20 h 172"/>
                  <a:gd name="T44" fmla="*/ 118 w 198"/>
                  <a:gd name="T45" fmla="*/ 19 h 172"/>
                  <a:gd name="T46" fmla="*/ 118 w 198"/>
                  <a:gd name="T47" fmla="*/ 19 h 172"/>
                  <a:gd name="T48" fmla="*/ 118 w 198"/>
                  <a:gd name="T49" fmla="*/ 19 h 172"/>
                  <a:gd name="T50" fmla="*/ 118 w 198"/>
                  <a:gd name="T51" fmla="*/ 19 h 172"/>
                  <a:gd name="T52" fmla="*/ 118 w 198"/>
                  <a:gd name="T53" fmla="*/ 19 h 172"/>
                  <a:gd name="T54" fmla="*/ 120 w 198"/>
                  <a:gd name="T55" fmla="*/ 19 h 172"/>
                  <a:gd name="T56" fmla="*/ 120 w 198"/>
                  <a:gd name="T57" fmla="*/ 19 h 172"/>
                  <a:gd name="T58" fmla="*/ 120 w 198"/>
                  <a:gd name="T59" fmla="*/ 18 h 172"/>
                  <a:gd name="T60" fmla="*/ 120 w 198"/>
                  <a:gd name="T61" fmla="*/ 18 h 172"/>
                  <a:gd name="T62" fmla="*/ 120 w 198"/>
                  <a:gd name="T63" fmla="*/ 18 h 172"/>
                  <a:gd name="T64" fmla="*/ 120 w 198"/>
                  <a:gd name="T65" fmla="*/ 18 h 172"/>
                  <a:gd name="T66" fmla="*/ 120 w 198"/>
                  <a:gd name="T67" fmla="*/ 18 h 172"/>
                  <a:gd name="T68" fmla="*/ 120 w 198"/>
                  <a:gd name="T69" fmla="*/ 18 h 172"/>
                  <a:gd name="T70" fmla="*/ 121 w 198"/>
                  <a:gd name="T71" fmla="*/ 17 h 172"/>
                  <a:gd name="T72" fmla="*/ 121 w 198"/>
                  <a:gd name="T73" fmla="*/ 17 h 172"/>
                  <a:gd name="T74" fmla="*/ 121 w 198"/>
                  <a:gd name="T75" fmla="*/ 17 h 172"/>
                  <a:gd name="T76" fmla="*/ 121 w 198"/>
                  <a:gd name="T77" fmla="*/ 17 h 172"/>
                  <a:gd name="T78" fmla="*/ 121 w 198"/>
                  <a:gd name="T79" fmla="*/ 17 h 172"/>
                  <a:gd name="T80" fmla="*/ 121 w 198"/>
                  <a:gd name="T81" fmla="*/ 17 h 172"/>
                  <a:gd name="T82" fmla="*/ 121 w 198"/>
                  <a:gd name="T83" fmla="*/ 17 h 172"/>
                  <a:gd name="T84" fmla="*/ 121 w 198"/>
                  <a:gd name="T85" fmla="*/ 17 h 172"/>
                  <a:gd name="T86" fmla="*/ 123 w 198"/>
                  <a:gd name="T87" fmla="*/ 16 h 172"/>
                  <a:gd name="T88" fmla="*/ 122 w 198"/>
                  <a:gd name="T89" fmla="*/ 16 h 172"/>
                  <a:gd name="T90" fmla="*/ 102 w 198"/>
                  <a:gd name="T91" fmla="*/ 21 h 172"/>
                  <a:gd name="T92" fmla="*/ 71 w 198"/>
                  <a:gd name="T93" fmla="*/ 22 h 172"/>
                  <a:gd name="T94" fmla="*/ 46 w 198"/>
                  <a:gd name="T95" fmla="*/ 9 h 172"/>
                  <a:gd name="T96" fmla="*/ 6 w 198"/>
                  <a:gd name="T97" fmla="*/ 39 h 172"/>
                  <a:gd name="T98" fmla="*/ 1 w 198"/>
                  <a:gd name="T99" fmla="*/ 63 h 172"/>
                  <a:gd name="T100" fmla="*/ 30 w 198"/>
                  <a:gd name="T101" fmla="*/ 9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8" h="172">
                    <a:moveTo>
                      <a:pt x="37" y="113"/>
                    </a:moveTo>
                    <a:lnTo>
                      <a:pt x="49" y="122"/>
                    </a:lnTo>
                    <a:lnTo>
                      <a:pt x="60" y="131"/>
                    </a:lnTo>
                    <a:lnTo>
                      <a:pt x="65" y="136"/>
                    </a:lnTo>
                    <a:lnTo>
                      <a:pt x="70" y="141"/>
                    </a:lnTo>
                    <a:lnTo>
                      <a:pt x="74" y="147"/>
                    </a:lnTo>
                    <a:lnTo>
                      <a:pt x="78" y="153"/>
                    </a:lnTo>
                    <a:lnTo>
                      <a:pt x="80" y="156"/>
                    </a:lnTo>
                    <a:lnTo>
                      <a:pt x="86" y="157"/>
                    </a:lnTo>
                    <a:lnTo>
                      <a:pt x="93" y="158"/>
                    </a:lnTo>
                    <a:lnTo>
                      <a:pt x="102" y="159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40" y="159"/>
                    </a:lnTo>
                    <a:lnTo>
                      <a:pt x="148" y="161"/>
                    </a:lnTo>
                    <a:lnTo>
                      <a:pt x="158" y="163"/>
                    </a:lnTo>
                    <a:lnTo>
                      <a:pt x="166" y="165"/>
                    </a:lnTo>
                    <a:lnTo>
                      <a:pt x="182" y="169"/>
                    </a:lnTo>
                    <a:lnTo>
                      <a:pt x="195" y="172"/>
                    </a:lnTo>
                    <a:lnTo>
                      <a:pt x="195" y="163"/>
                    </a:lnTo>
                    <a:lnTo>
                      <a:pt x="196" y="154"/>
                    </a:lnTo>
                    <a:lnTo>
                      <a:pt x="197" y="144"/>
                    </a:lnTo>
                    <a:lnTo>
                      <a:pt x="198" y="135"/>
                    </a:lnTo>
                    <a:lnTo>
                      <a:pt x="196" y="132"/>
                    </a:lnTo>
                    <a:lnTo>
                      <a:pt x="194" y="128"/>
                    </a:lnTo>
                    <a:lnTo>
                      <a:pt x="190" y="125"/>
                    </a:lnTo>
                    <a:lnTo>
                      <a:pt x="185" y="122"/>
                    </a:lnTo>
                    <a:lnTo>
                      <a:pt x="176" y="116"/>
                    </a:lnTo>
                    <a:lnTo>
                      <a:pt x="170" y="114"/>
                    </a:lnTo>
                    <a:lnTo>
                      <a:pt x="152" y="112"/>
                    </a:lnTo>
                    <a:lnTo>
                      <a:pt x="127" y="111"/>
                    </a:lnTo>
                    <a:lnTo>
                      <a:pt x="121" y="110"/>
                    </a:lnTo>
                    <a:lnTo>
                      <a:pt x="117" y="109"/>
                    </a:lnTo>
                    <a:lnTo>
                      <a:pt x="112" y="107"/>
                    </a:lnTo>
                    <a:lnTo>
                      <a:pt x="110" y="105"/>
                    </a:lnTo>
                    <a:lnTo>
                      <a:pt x="110" y="102"/>
                    </a:lnTo>
                    <a:lnTo>
                      <a:pt x="110" y="99"/>
                    </a:lnTo>
                    <a:lnTo>
                      <a:pt x="114" y="94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79"/>
                    </a:lnTo>
                    <a:lnTo>
                      <a:pt x="130" y="75"/>
                    </a:lnTo>
                    <a:lnTo>
                      <a:pt x="130" y="73"/>
                    </a:lnTo>
                    <a:lnTo>
                      <a:pt x="128" y="70"/>
                    </a:lnTo>
                    <a:lnTo>
                      <a:pt x="122" y="69"/>
                    </a:lnTo>
                    <a:lnTo>
                      <a:pt x="108" y="68"/>
                    </a:lnTo>
                    <a:lnTo>
                      <a:pt x="90" y="64"/>
                    </a:lnTo>
                    <a:lnTo>
                      <a:pt x="83" y="62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3" y="56"/>
                    </a:lnTo>
                    <a:lnTo>
                      <a:pt x="86" y="54"/>
                    </a:lnTo>
                    <a:lnTo>
                      <a:pt x="92" y="52"/>
                    </a:lnTo>
                    <a:lnTo>
                      <a:pt x="98" y="50"/>
                    </a:lnTo>
                    <a:lnTo>
                      <a:pt x="103" y="47"/>
                    </a:lnTo>
                    <a:lnTo>
                      <a:pt x="107" y="43"/>
                    </a:lnTo>
                    <a:lnTo>
                      <a:pt x="109" y="40"/>
                    </a:lnTo>
                    <a:lnTo>
                      <a:pt x="112" y="32"/>
                    </a:lnTo>
                    <a:lnTo>
                      <a:pt x="117" y="22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2" y="16"/>
                    </a:lnTo>
                    <a:lnTo>
                      <a:pt x="123" y="16"/>
                    </a:lnTo>
                    <a:lnTo>
                      <a:pt x="123" y="16"/>
                    </a:lnTo>
                    <a:lnTo>
                      <a:pt x="123" y="16"/>
                    </a:lnTo>
                    <a:lnTo>
                      <a:pt x="123" y="16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1" y="15"/>
                    </a:lnTo>
                    <a:lnTo>
                      <a:pt x="118" y="15"/>
                    </a:lnTo>
                    <a:lnTo>
                      <a:pt x="115" y="16"/>
                    </a:lnTo>
                    <a:lnTo>
                      <a:pt x="111" y="17"/>
                    </a:lnTo>
                    <a:lnTo>
                      <a:pt x="102" y="21"/>
                    </a:lnTo>
                    <a:lnTo>
                      <a:pt x="91" y="24"/>
                    </a:lnTo>
                    <a:lnTo>
                      <a:pt x="86" y="25"/>
                    </a:lnTo>
                    <a:lnTo>
                      <a:pt x="80" y="26"/>
                    </a:lnTo>
                    <a:lnTo>
                      <a:pt x="75" y="25"/>
                    </a:lnTo>
                    <a:lnTo>
                      <a:pt x="71" y="22"/>
                    </a:lnTo>
                    <a:lnTo>
                      <a:pt x="66" y="19"/>
                    </a:lnTo>
                    <a:lnTo>
                      <a:pt x="61" y="15"/>
                    </a:lnTo>
                    <a:lnTo>
                      <a:pt x="58" y="8"/>
                    </a:lnTo>
                    <a:lnTo>
                      <a:pt x="54" y="0"/>
                    </a:lnTo>
                    <a:lnTo>
                      <a:pt x="46" y="9"/>
                    </a:lnTo>
                    <a:lnTo>
                      <a:pt x="36" y="16"/>
                    </a:lnTo>
                    <a:lnTo>
                      <a:pt x="28" y="21"/>
                    </a:lnTo>
                    <a:lnTo>
                      <a:pt x="19" y="27"/>
                    </a:lnTo>
                    <a:lnTo>
                      <a:pt x="11" y="32"/>
                    </a:lnTo>
                    <a:lnTo>
                      <a:pt x="6" y="39"/>
                    </a:lnTo>
                    <a:lnTo>
                      <a:pt x="4" y="42"/>
                    </a:lnTo>
                    <a:lnTo>
                      <a:pt x="1" y="48"/>
                    </a:lnTo>
                    <a:lnTo>
                      <a:pt x="1" y="52"/>
                    </a:lnTo>
                    <a:lnTo>
                      <a:pt x="0" y="59"/>
                    </a:lnTo>
                    <a:lnTo>
                      <a:pt x="1" y="63"/>
                    </a:lnTo>
                    <a:lnTo>
                      <a:pt x="6" y="69"/>
                    </a:lnTo>
                    <a:lnTo>
                      <a:pt x="11" y="75"/>
                    </a:lnTo>
                    <a:lnTo>
                      <a:pt x="18" y="83"/>
                    </a:lnTo>
                    <a:lnTo>
                      <a:pt x="24" y="91"/>
                    </a:lnTo>
                    <a:lnTo>
                      <a:pt x="30" y="99"/>
                    </a:lnTo>
                    <a:lnTo>
                      <a:pt x="35" y="106"/>
                    </a:lnTo>
                    <a:lnTo>
                      <a:pt x="37" y="113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2" name="Rectangle 507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3" name="Rectangle 508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4" name="Freeform 509"/>
              <p:cNvSpPr>
                <a:spLocks/>
              </p:cNvSpPr>
              <p:nvPr/>
            </p:nvSpPr>
            <p:spPr bwMode="auto">
              <a:xfrm>
                <a:off x="5037931" y="2383643"/>
                <a:ext cx="0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5" name="Rectangle 510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6" name="Freeform 511"/>
              <p:cNvSpPr>
                <a:spLocks/>
              </p:cNvSpPr>
              <p:nvPr/>
            </p:nvSpPr>
            <p:spPr bwMode="auto">
              <a:xfrm>
                <a:off x="5037931" y="2383643"/>
                <a:ext cx="0" cy="1645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7" name="Freeform 512"/>
              <p:cNvSpPr>
                <a:spLocks/>
              </p:cNvSpPr>
              <p:nvPr/>
            </p:nvSpPr>
            <p:spPr bwMode="auto">
              <a:xfrm>
                <a:off x="5041129" y="2381998"/>
                <a:ext cx="0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8" name="Freeform 513"/>
              <p:cNvSpPr>
                <a:spLocks/>
              </p:cNvSpPr>
              <p:nvPr/>
            </p:nvSpPr>
            <p:spPr bwMode="auto">
              <a:xfrm>
                <a:off x="5041129" y="2381998"/>
                <a:ext cx="0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29" name="Rectangle 514"/>
              <p:cNvSpPr>
                <a:spLocks noChangeArrowheads="1"/>
              </p:cNvSpPr>
              <p:nvPr/>
            </p:nvSpPr>
            <p:spPr bwMode="auto">
              <a:xfrm>
                <a:off x="5041129" y="2381998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0" name="Rectangle 515"/>
              <p:cNvSpPr>
                <a:spLocks noChangeArrowheads="1"/>
              </p:cNvSpPr>
              <p:nvPr/>
            </p:nvSpPr>
            <p:spPr bwMode="auto">
              <a:xfrm>
                <a:off x="5041129" y="2381998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1" name="Rectangle 516"/>
              <p:cNvSpPr>
                <a:spLocks noChangeArrowheads="1"/>
              </p:cNvSpPr>
              <p:nvPr/>
            </p:nvSpPr>
            <p:spPr bwMode="auto">
              <a:xfrm>
                <a:off x="5041129" y="2381998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2" name="Rectangle 517"/>
              <p:cNvSpPr>
                <a:spLocks noChangeArrowheads="1"/>
              </p:cNvSpPr>
              <p:nvPr/>
            </p:nvSpPr>
            <p:spPr bwMode="auto">
              <a:xfrm>
                <a:off x="5041129" y="2381998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3" name="Rectangle 518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4" name="Rectangle 519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5" name="Rectangle 520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6" name="Rectangle 521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7" name="Rectangle 522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8" name="Rectangle 523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39" name="Rectangle 524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0" name="Rectangle 525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1" name="Rectangle 526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2" name="Rectangle 527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3" name="Rectangle 528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4" name="Rectangle 529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5" name="Rectangle 530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6" name="Rectangle 531"/>
              <p:cNvSpPr>
                <a:spLocks noChangeArrowheads="1"/>
              </p:cNvSpPr>
              <p:nvPr/>
            </p:nvSpPr>
            <p:spPr bwMode="auto">
              <a:xfrm>
                <a:off x="5037931" y="238364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7" name="Freeform 532"/>
              <p:cNvSpPr>
                <a:spLocks/>
              </p:cNvSpPr>
              <p:nvPr/>
            </p:nvSpPr>
            <p:spPr bwMode="auto">
              <a:xfrm>
                <a:off x="4937193" y="2423125"/>
                <a:ext cx="426936" cy="605386"/>
              </a:xfrm>
              <a:custGeom>
                <a:avLst/>
                <a:gdLst>
                  <a:gd name="T0" fmla="*/ 135 w 345"/>
                  <a:gd name="T1" fmla="*/ 148 h 465"/>
                  <a:gd name="T2" fmla="*/ 133 w 345"/>
                  <a:gd name="T3" fmla="*/ 159 h 465"/>
                  <a:gd name="T4" fmla="*/ 121 w 345"/>
                  <a:gd name="T5" fmla="*/ 172 h 465"/>
                  <a:gd name="T6" fmla="*/ 110 w 345"/>
                  <a:gd name="T7" fmla="*/ 191 h 465"/>
                  <a:gd name="T8" fmla="*/ 103 w 345"/>
                  <a:gd name="T9" fmla="*/ 212 h 465"/>
                  <a:gd name="T10" fmla="*/ 89 w 345"/>
                  <a:gd name="T11" fmla="*/ 232 h 465"/>
                  <a:gd name="T12" fmla="*/ 79 w 345"/>
                  <a:gd name="T13" fmla="*/ 257 h 465"/>
                  <a:gd name="T14" fmla="*/ 68 w 345"/>
                  <a:gd name="T15" fmla="*/ 275 h 465"/>
                  <a:gd name="T16" fmla="*/ 54 w 345"/>
                  <a:gd name="T17" fmla="*/ 278 h 465"/>
                  <a:gd name="T18" fmla="*/ 44 w 345"/>
                  <a:gd name="T19" fmla="*/ 302 h 465"/>
                  <a:gd name="T20" fmla="*/ 37 w 345"/>
                  <a:gd name="T21" fmla="*/ 330 h 465"/>
                  <a:gd name="T22" fmla="*/ 13 w 345"/>
                  <a:gd name="T23" fmla="*/ 383 h 465"/>
                  <a:gd name="T24" fmla="*/ 1 w 345"/>
                  <a:gd name="T25" fmla="*/ 416 h 465"/>
                  <a:gd name="T26" fmla="*/ 0 w 345"/>
                  <a:gd name="T27" fmla="*/ 443 h 465"/>
                  <a:gd name="T28" fmla="*/ 7 w 345"/>
                  <a:gd name="T29" fmla="*/ 460 h 465"/>
                  <a:gd name="T30" fmla="*/ 22 w 345"/>
                  <a:gd name="T31" fmla="*/ 465 h 465"/>
                  <a:gd name="T32" fmla="*/ 53 w 345"/>
                  <a:gd name="T33" fmla="*/ 456 h 465"/>
                  <a:gd name="T34" fmla="*/ 86 w 345"/>
                  <a:gd name="T35" fmla="*/ 439 h 465"/>
                  <a:gd name="T36" fmla="*/ 105 w 345"/>
                  <a:gd name="T37" fmla="*/ 427 h 465"/>
                  <a:gd name="T38" fmla="*/ 120 w 345"/>
                  <a:gd name="T39" fmla="*/ 407 h 465"/>
                  <a:gd name="T40" fmla="*/ 134 w 345"/>
                  <a:gd name="T41" fmla="*/ 392 h 465"/>
                  <a:gd name="T42" fmla="*/ 170 w 345"/>
                  <a:gd name="T43" fmla="*/ 383 h 465"/>
                  <a:gd name="T44" fmla="*/ 210 w 345"/>
                  <a:gd name="T45" fmla="*/ 377 h 465"/>
                  <a:gd name="T46" fmla="*/ 229 w 345"/>
                  <a:gd name="T47" fmla="*/ 380 h 465"/>
                  <a:gd name="T48" fmla="*/ 255 w 345"/>
                  <a:gd name="T49" fmla="*/ 403 h 465"/>
                  <a:gd name="T50" fmla="*/ 261 w 345"/>
                  <a:gd name="T51" fmla="*/ 403 h 465"/>
                  <a:gd name="T52" fmla="*/ 278 w 345"/>
                  <a:gd name="T53" fmla="*/ 388 h 465"/>
                  <a:gd name="T54" fmla="*/ 284 w 345"/>
                  <a:gd name="T55" fmla="*/ 368 h 465"/>
                  <a:gd name="T56" fmla="*/ 290 w 345"/>
                  <a:gd name="T57" fmla="*/ 342 h 465"/>
                  <a:gd name="T58" fmla="*/ 296 w 345"/>
                  <a:gd name="T59" fmla="*/ 335 h 465"/>
                  <a:gd name="T60" fmla="*/ 302 w 345"/>
                  <a:gd name="T61" fmla="*/ 328 h 465"/>
                  <a:gd name="T62" fmla="*/ 323 w 345"/>
                  <a:gd name="T63" fmla="*/ 307 h 465"/>
                  <a:gd name="T64" fmla="*/ 335 w 345"/>
                  <a:gd name="T65" fmla="*/ 280 h 465"/>
                  <a:gd name="T66" fmla="*/ 342 w 345"/>
                  <a:gd name="T67" fmla="*/ 252 h 465"/>
                  <a:gd name="T68" fmla="*/ 344 w 345"/>
                  <a:gd name="T69" fmla="*/ 226 h 465"/>
                  <a:gd name="T70" fmla="*/ 338 w 345"/>
                  <a:gd name="T71" fmla="*/ 222 h 465"/>
                  <a:gd name="T72" fmla="*/ 308 w 345"/>
                  <a:gd name="T73" fmla="*/ 224 h 465"/>
                  <a:gd name="T74" fmla="*/ 294 w 345"/>
                  <a:gd name="T75" fmla="*/ 218 h 465"/>
                  <a:gd name="T76" fmla="*/ 282 w 345"/>
                  <a:gd name="T77" fmla="*/ 209 h 465"/>
                  <a:gd name="T78" fmla="*/ 271 w 345"/>
                  <a:gd name="T79" fmla="*/ 211 h 465"/>
                  <a:gd name="T80" fmla="*/ 262 w 345"/>
                  <a:gd name="T81" fmla="*/ 213 h 465"/>
                  <a:gd name="T82" fmla="*/ 261 w 345"/>
                  <a:gd name="T83" fmla="*/ 206 h 465"/>
                  <a:gd name="T84" fmla="*/ 269 w 345"/>
                  <a:gd name="T85" fmla="*/ 173 h 465"/>
                  <a:gd name="T86" fmla="*/ 268 w 345"/>
                  <a:gd name="T87" fmla="*/ 141 h 465"/>
                  <a:gd name="T88" fmla="*/ 272 w 345"/>
                  <a:gd name="T89" fmla="*/ 118 h 465"/>
                  <a:gd name="T90" fmla="*/ 283 w 345"/>
                  <a:gd name="T91" fmla="*/ 97 h 465"/>
                  <a:gd name="T92" fmla="*/ 292 w 345"/>
                  <a:gd name="T93" fmla="*/ 86 h 465"/>
                  <a:gd name="T94" fmla="*/ 294 w 345"/>
                  <a:gd name="T95" fmla="*/ 66 h 465"/>
                  <a:gd name="T96" fmla="*/ 288 w 345"/>
                  <a:gd name="T97" fmla="*/ 13 h 465"/>
                  <a:gd name="T98" fmla="*/ 278 w 345"/>
                  <a:gd name="T99" fmla="*/ 1 h 465"/>
                  <a:gd name="T100" fmla="*/ 252 w 345"/>
                  <a:gd name="T101" fmla="*/ 1 h 465"/>
                  <a:gd name="T102" fmla="*/ 233 w 345"/>
                  <a:gd name="T103" fmla="*/ 9 h 465"/>
                  <a:gd name="T104" fmla="*/ 208 w 345"/>
                  <a:gd name="T105" fmla="*/ 28 h 465"/>
                  <a:gd name="T106" fmla="*/ 191 w 345"/>
                  <a:gd name="T107" fmla="*/ 33 h 465"/>
                  <a:gd name="T108" fmla="*/ 177 w 345"/>
                  <a:gd name="T109" fmla="*/ 37 h 465"/>
                  <a:gd name="T110" fmla="*/ 169 w 345"/>
                  <a:gd name="T111" fmla="*/ 55 h 465"/>
                  <a:gd name="T112" fmla="*/ 159 w 345"/>
                  <a:gd name="T113" fmla="*/ 77 h 465"/>
                  <a:gd name="T114" fmla="*/ 155 w 345"/>
                  <a:gd name="T115" fmla="*/ 90 h 465"/>
                  <a:gd name="T116" fmla="*/ 152 w 345"/>
                  <a:gd name="T117" fmla="*/ 108 h 465"/>
                  <a:gd name="T118" fmla="*/ 151 w 345"/>
                  <a:gd name="T119" fmla="*/ 12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5" h="465">
                    <a:moveTo>
                      <a:pt x="151" y="124"/>
                    </a:moveTo>
                    <a:lnTo>
                      <a:pt x="142" y="138"/>
                    </a:lnTo>
                    <a:lnTo>
                      <a:pt x="135" y="148"/>
                    </a:lnTo>
                    <a:lnTo>
                      <a:pt x="135" y="152"/>
                    </a:lnTo>
                    <a:lnTo>
                      <a:pt x="134" y="155"/>
                    </a:lnTo>
                    <a:lnTo>
                      <a:pt x="133" y="159"/>
                    </a:lnTo>
                    <a:lnTo>
                      <a:pt x="132" y="161"/>
                    </a:lnTo>
                    <a:lnTo>
                      <a:pt x="127" y="166"/>
                    </a:lnTo>
                    <a:lnTo>
                      <a:pt x="121" y="172"/>
                    </a:lnTo>
                    <a:lnTo>
                      <a:pt x="116" y="177"/>
                    </a:lnTo>
                    <a:lnTo>
                      <a:pt x="112" y="183"/>
                    </a:lnTo>
                    <a:lnTo>
                      <a:pt x="110" y="191"/>
                    </a:lnTo>
                    <a:lnTo>
                      <a:pt x="108" y="197"/>
                    </a:lnTo>
                    <a:lnTo>
                      <a:pt x="105" y="205"/>
                    </a:lnTo>
                    <a:lnTo>
                      <a:pt x="103" y="212"/>
                    </a:lnTo>
                    <a:lnTo>
                      <a:pt x="99" y="218"/>
                    </a:lnTo>
                    <a:lnTo>
                      <a:pt x="93" y="225"/>
                    </a:lnTo>
                    <a:lnTo>
                      <a:pt x="89" y="232"/>
                    </a:lnTo>
                    <a:lnTo>
                      <a:pt x="85" y="239"/>
                    </a:lnTo>
                    <a:lnTo>
                      <a:pt x="83" y="248"/>
                    </a:lnTo>
                    <a:lnTo>
                      <a:pt x="79" y="257"/>
                    </a:lnTo>
                    <a:lnTo>
                      <a:pt x="75" y="266"/>
                    </a:lnTo>
                    <a:lnTo>
                      <a:pt x="71" y="272"/>
                    </a:lnTo>
                    <a:lnTo>
                      <a:pt x="68" y="275"/>
                    </a:lnTo>
                    <a:lnTo>
                      <a:pt x="65" y="277"/>
                    </a:lnTo>
                    <a:lnTo>
                      <a:pt x="60" y="278"/>
                    </a:lnTo>
                    <a:lnTo>
                      <a:pt x="54" y="278"/>
                    </a:lnTo>
                    <a:lnTo>
                      <a:pt x="49" y="285"/>
                    </a:lnTo>
                    <a:lnTo>
                      <a:pt x="44" y="293"/>
                    </a:lnTo>
                    <a:lnTo>
                      <a:pt x="44" y="302"/>
                    </a:lnTo>
                    <a:lnTo>
                      <a:pt x="42" y="312"/>
                    </a:lnTo>
                    <a:lnTo>
                      <a:pt x="41" y="321"/>
                    </a:lnTo>
                    <a:lnTo>
                      <a:pt x="37" y="330"/>
                    </a:lnTo>
                    <a:lnTo>
                      <a:pt x="30" y="347"/>
                    </a:lnTo>
                    <a:lnTo>
                      <a:pt x="22" y="365"/>
                    </a:lnTo>
                    <a:lnTo>
                      <a:pt x="13" y="383"/>
                    </a:lnTo>
                    <a:lnTo>
                      <a:pt x="6" y="399"/>
                    </a:lnTo>
                    <a:lnTo>
                      <a:pt x="4" y="408"/>
                    </a:lnTo>
                    <a:lnTo>
                      <a:pt x="1" y="416"/>
                    </a:lnTo>
                    <a:lnTo>
                      <a:pt x="0" y="425"/>
                    </a:lnTo>
                    <a:lnTo>
                      <a:pt x="0" y="433"/>
                    </a:lnTo>
                    <a:lnTo>
                      <a:pt x="0" y="443"/>
                    </a:lnTo>
                    <a:lnTo>
                      <a:pt x="1" y="450"/>
                    </a:lnTo>
                    <a:lnTo>
                      <a:pt x="5" y="456"/>
                    </a:lnTo>
                    <a:lnTo>
                      <a:pt x="7" y="460"/>
                    </a:lnTo>
                    <a:lnTo>
                      <a:pt x="12" y="463"/>
                    </a:lnTo>
                    <a:lnTo>
                      <a:pt x="17" y="465"/>
                    </a:lnTo>
                    <a:lnTo>
                      <a:pt x="22" y="465"/>
                    </a:lnTo>
                    <a:lnTo>
                      <a:pt x="28" y="465"/>
                    </a:lnTo>
                    <a:lnTo>
                      <a:pt x="40" y="461"/>
                    </a:lnTo>
                    <a:lnTo>
                      <a:pt x="53" y="456"/>
                    </a:lnTo>
                    <a:lnTo>
                      <a:pt x="66" y="449"/>
                    </a:lnTo>
                    <a:lnTo>
                      <a:pt x="77" y="444"/>
                    </a:lnTo>
                    <a:lnTo>
                      <a:pt x="86" y="439"/>
                    </a:lnTo>
                    <a:lnTo>
                      <a:pt x="95" y="435"/>
                    </a:lnTo>
                    <a:lnTo>
                      <a:pt x="101" y="431"/>
                    </a:lnTo>
                    <a:lnTo>
                      <a:pt x="105" y="427"/>
                    </a:lnTo>
                    <a:lnTo>
                      <a:pt x="110" y="422"/>
                    </a:lnTo>
                    <a:lnTo>
                      <a:pt x="115" y="415"/>
                    </a:lnTo>
                    <a:lnTo>
                      <a:pt x="120" y="407"/>
                    </a:lnTo>
                    <a:lnTo>
                      <a:pt x="126" y="397"/>
                    </a:lnTo>
                    <a:lnTo>
                      <a:pt x="128" y="395"/>
                    </a:lnTo>
                    <a:lnTo>
                      <a:pt x="134" y="392"/>
                    </a:lnTo>
                    <a:lnTo>
                      <a:pt x="142" y="389"/>
                    </a:lnTo>
                    <a:lnTo>
                      <a:pt x="151" y="387"/>
                    </a:lnTo>
                    <a:lnTo>
                      <a:pt x="170" y="383"/>
                    </a:lnTo>
                    <a:lnTo>
                      <a:pt x="183" y="382"/>
                    </a:lnTo>
                    <a:lnTo>
                      <a:pt x="197" y="381"/>
                    </a:lnTo>
                    <a:lnTo>
                      <a:pt x="210" y="377"/>
                    </a:lnTo>
                    <a:lnTo>
                      <a:pt x="218" y="377"/>
                    </a:lnTo>
                    <a:lnTo>
                      <a:pt x="224" y="377"/>
                    </a:lnTo>
                    <a:lnTo>
                      <a:pt x="229" y="380"/>
                    </a:lnTo>
                    <a:lnTo>
                      <a:pt x="235" y="383"/>
                    </a:lnTo>
                    <a:lnTo>
                      <a:pt x="246" y="395"/>
                    </a:lnTo>
                    <a:lnTo>
                      <a:pt x="255" y="403"/>
                    </a:lnTo>
                    <a:lnTo>
                      <a:pt x="256" y="403"/>
                    </a:lnTo>
                    <a:lnTo>
                      <a:pt x="258" y="403"/>
                    </a:lnTo>
                    <a:lnTo>
                      <a:pt x="261" y="403"/>
                    </a:lnTo>
                    <a:lnTo>
                      <a:pt x="263" y="402"/>
                    </a:lnTo>
                    <a:lnTo>
                      <a:pt x="270" y="396"/>
                    </a:lnTo>
                    <a:lnTo>
                      <a:pt x="278" y="388"/>
                    </a:lnTo>
                    <a:lnTo>
                      <a:pt x="281" y="384"/>
                    </a:lnTo>
                    <a:lnTo>
                      <a:pt x="283" y="377"/>
                    </a:lnTo>
                    <a:lnTo>
                      <a:pt x="284" y="368"/>
                    </a:lnTo>
                    <a:lnTo>
                      <a:pt x="286" y="359"/>
                    </a:lnTo>
                    <a:lnTo>
                      <a:pt x="288" y="350"/>
                    </a:lnTo>
                    <a:lnTo>
                      <a:pt x="290" y="342"/>
                    </a:lnTo>
                    <a:lnTo>
                      <a:pt x="292" y="340"/>
                    </a:lnTo>
                    <a:lnTo>
                      <a:pt x="294" y="336"/>
                    </a:lnTo>
                    <a:lnTo>
                      <a:pt x="296" y="335"/>
                    </a:lnTo>
                    <a:lnTo>
                      <a:pt x="299" y="335"/>
                    </a:lnTo>
                    <a:lnTo>
                      <a:pt x="300" y="332"/>
                    </a:lnTo>
                    <a:lnTo>
                      <a:pt x="302" y="328"/>
                    </a:lnTo>
                    <a:lnTo>
                      <a:pt x="307" y="322"/>
                    </a:lnTo>
                    <a:lnTo>
                      <a:pt x="312" y="318"/>
                    </a:lnTo>
                    <a:lnTo>
                      <a:pt x="323" y="307"/>
                    </a:lnTo>
                    <a:lnTo>
                      <a:pt x="333" y="298"/>
                    </a:lnTo>
                    <a:lnTo>
                      <a:pt x="332" y="290"/>
                    </a:lnTo>
                    <a:lnTo>
                      <a:pt x="335" y="280"/>
                    </a:lnTo>
                    <a:lnTo>
                      <a:pt x="337" y="270"/>
                    </a:lnTo>
                    <a:lnTo>
                      <a:pt x="338" y="262"/>
                    </a:lnTo>
                    <a:lnTo>
                      <a:pt x="342" y="252"/>
                    </a:lnTo>
                    <a:lnTo>
                      <a:pt x="345" y="238"/>
                    </a:lnTo>
                    <a:lnTo>
                      <a:pt x="345" y="232"/>
                    </a:lnTo>
                    <a:lnTo>
                      <a:pt x="344" y="226"/>
                    </a:lnTo>
                    <a:lnTo>
                      <a:pt x="343" y="224"/>
                    </a:lnTo>
                    <a:lnTo>
                      <a:pt x="341" y="223"/>
                    </a:lnTo>
                    <a:lnTo>
                      <a:pt x="338" y="222"/>
                    </a:lnTo>
                    <a:lnTo>
                      <a:pt x="335" y="220"/>
                    </a:lnTo>
                    <a:lnTo>
                      <a:pt x="319" y="223"/>
                    </a:lnTo>
                    <a:lnTo>
                      <a:pt x="308" y="224"/>
                    </a:lnTo>
                    <a:lnTo>
                      <a:pt x="304" y="224"/>
                    </a:lnTo>
                    <a:lnTo>
                      <a:pt x="299" y="222"/>
                    </a:lnTo>
                    <a:lnTo>
                      <a:pt x="294" y="218"/>
                    </a:lnTo>
                    <a:lnTo>
                      <a:pt x="287" y="213"/>
                    </a:lnTo>
                    <a:lnTo>
                      <a:pt x="284" y="211"/>
                    </a:lnTo>
                    <a:lnTo>
                      <a:pt x="282" y="209"/>
                    </a:lnTo>
                    <a:lnTo>
                      <a:pt x="280" y="209"/>
                    </a:lnTo>
                    <a:lnTo>
                      <a:pt x="276" y="209"/>
                    </a:lnTo>
                    <a:lnTo>
                      <a:pt x="271" y="211"/>
                    </a:lnTo>
                    <a:lnTo>
                      <a:pt x="266" y="213"/>
                    </a:lnTo>
                    <a:lnTo>
                      <a:pt x="264" y="213"/>
                    </a:lnTo>
                    <a:lnTo>
                      <a:pt x="262" y="213"/>
                    </a:lnTo>
                    <a:lnTo>
                      <a:pt x="261" y="213"/>
                    </a:lnTo>
                    <a:lnTo>
                      <a:pt x="261" y="212"/>
                    </a:lnTo>
                    <a:lnTo>
                      <a:pt x="261" y="206"/>
                    </a:lnTo>
                    <a:lnTo>
                      <a:pt x="263" y="197"/>
                    </a:lnTo>
                    <a:lnTo>
                      <a:pt x="268" y="182"/>
                    </a:lnTo>
                    <a:lnTo>
                      <a:pt x="269" y="173"/>
                    </a:lnTo>
                    <a:lnTo>
                      <a:pt x="269" y="163"/>
                    </a:lnTo>
                    <a:lnTo>
                      <a:pt x="268" y="149"/>
                    </a:lnTo>
                    <a:lnTo>
                      <a:pt x="268" y="141"/>
                    </a:lnTo>
                    <a:lnTo>
                      <a:pt x="269" y="133"/>
                    </a:lnTo>
                    <a:lnTo>
                      <a:pt x="271" y="125"/>
                    </a:lnTo>
                    <a:lnTo>
                      <a:pt x="272" y="118"/>
                    </a:lnTo>
                    <a:lnTo>
                      <a:pt x="276" y="110"/>
                    </a:lnTo>
                    <a:lnTo>
                      <a:pt x="280" y="103"/>
                    </a:lnTo>
                    <a:lnTo>
                      <a:pt x="283" y="97"/>
                    </a:lnTo>
                    <a:lnTo>
                      <a:pt x="289" y="91"/>
                    </a:lnTo>
                    <a:lnTo>
                      <a:pt x="290" y="89"/>
                    </a:lnTo>
                    <a:lnTo>
                      <a:pt x="292" y="86"/>
                    </a:lnTo>
                    <a:lnTo>
                      <a:pt x="293" y="81"/>
                    </a:lnTo>
                    <a:lnTo>
                      <a:pt x="294" y="77"/>
                    </a:lnTo>
                    <a:lnTo>
                      <a:pt x="294" y="66"/>
                    </a:lnTo>
                    <a:lnTo>
                      <a:pt x="293" y="54"/>
                    </a:lnTo>
                    <a:lnTo>
                      <a:pt x="289" y="30"/>
                    </a:lnTo>
                    <a:lnTo>
                      <a:pt x="288" y="13"/>
                    </a:lnTo>
                    <a:lnTo>
                      <a:pt x="288" y="7"/>
                    </a:lnTo>
                    <a:lnTo>
                      <a:pt x="290" y="3"/>
                    </a:lnTo>
                    <a:lnTo>
                      <a:pt x="278" y="1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2" y="1"/>
                    </a:lnTo>
                    <a:lnTo>
                      <a:pt x="247" y="2"/>
                    </a:lnTo>
                    <a:lnTo>
                      <a:pt x="241" y="4"/>
                    </a:lnTo>
                    <a:lnTo>
                      <a:pt x="233" y="9"/>
                    </a:lnTo>
                    <a:lnTo>
                      <a:pt x="225" y="16"/>
                    </a:lnTo>
                    <a:lnTo>
                      <a:pt x="218" y="23"/>
                    </a:lnTo>
                    <a:lnTo>
                      <a:pt x="208" y="28"/>
                    </a:lnTo>
                    <a:lnTo>
                      <a:pt x="203" y="30"/>
                    </a:lnTo>
                    <a:lnTo>
                      <a:pt x="197" y="32"/>
                    </a:lnTo>
                    <a:lnTo>
                      <a:pt x="191" y="33"/>
                    </a:lnTo>
                    <a:lnTo>
                      <a:pt x="185" y="33"/>
                    </a:lnTo>
                    <a:lnTo>
                      <a:pt x="181" y="34"/>
                    </a:lnTo>
                    <a:lnTo>
                      <a:pt x="177" y="37"/>
                    </a:lnTo>
                    <a:lnTo>
                      <a:pt x="175" y="40"/>
                    </a:lnTo>
                    <a:lnTo>
                      <a:pt x="172" y="46"/>
                    </a:lnTo>
                    <a:lnTo>
                      <a:pt x="169" y="55"/>
                    </a:lnTo>
                    <a:lnTo>
                      <a:pt x="166" y="62"/>
                    </a:lnTo>
                    <a:lnTo>
                      <a:pt x="163" y="69"/>
                    </a:lnTo>
                    <a:lnTo>
                      <a:pt x="159" y="77"/>
                    </a:lnTo>
                    <a:lnTo>
                      <a:pt x="157" y="85"/>
                    </a:lnTo>
                    <a:lnTo>
                      <a:pt x="155" y="91"/>
                    </a:lnTo>
                    <a:lnTo>
                      <a:pt x="155" y="90"/>
                    </a:lnTo>
                    <a:lnTo>
                      <a:pt x="155" y="90"/>
                    </a:lnTo>
                    <a:lnTo>
                      <a:pt x="154" y="99"/>
                    </a:lnTo>
                    <a:lnTo>
                      <a:pt x="152" y="108"/>
                    </a:lnTo>
                    <a:lnTo>
                      <a:pt x="151" y="117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51" y="124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8" name="Freeform 533"/>
              <p:cNvSpPr>
                <a:spLocks/>
              </p:cNvSpPr>
              <p:nvPr/>
            </p:nvSpPr>
            <p:spPr bwMode="auto">
              <a:xfrm>
                <a:off x="5129074" y="2536635"/>
                <a:ext cx="1599" cy="3290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1 w 1"/>
                  <a:gd name="T9" fmla="*/ 2 h 2"/>
                  <a:gd name="T10" fmla="*/ 0 w 1"/>
                  <a:gd name="T11" fmla="*/ 1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49" name="Freeform 534"/>
              <p:cNvSpPr>
                <a:spLocks/>
              </p:cNvSpPr>
              <p:nvPr/>
            </p:nvSpPr>
            <p:spPr bwMode="auto">
              <a:xfrm>
                <a:off x="5004351" y="2571181"/>
                <a:ext cx="119926" cy="179313"/>
              </a:xfrm>
              <a:custGeom>
                <a:avLst/>
                <a:gdLst>
                  <a:gd name="T0" fmla="*/ 1 w 97"/>
                  <a:gd name="T1" fmla="*/ 0 h 138"/>
                  <a:gd name="T2" fmla="*/ 2 w 97"/>
                  <a:gd name="T3" fmla="*/ 2 h 138"/>
                  <a:gd name="T4" fmla="*/ 2 w 97"/>
                  <a:gd name="T5" fmla="*/ 4 h 138"/>
                  <a:gd name="T6" fmla="*/ 4 w 97"/>
                  <a:gd name="T7" fmla="*/ 5 h 138"/>
                  <a:gd name="T8" fmla="*/ 5 w 97"/>
                  <a:gd name="T9" fmla="*/ 5 h 138"/>
                  <a:gd name="T10" fmla="*/ 8 w 97"/>
                  <a:gd name="T11" fmla="*/ 9 h 138"/>
                  <a:gd name="T12" fmla="*/ 11 w 97"/>
                  <a:gd name="T13" fmla="*/ 15 h 138"/>
                  <a:gd name="T14" fmla="*/ 10 w 97"/>
                  <a:gd name="T15" fmla="*/ 18 h 138"/>
                  <a:gd name="T16" fmla="*/ 8 w 97"/>
                  <a:gd name="T17" fmla="*/ 21 h 138"/>
                  <a:gd name="T18" fmla="*/ 6 w 97"/>
                  <a:gd name="T19" fmla="*/ 24 h 138"/>
                  <a:gd name="T20" fmla="*/ 4 w 97"/>
                  <a:gd name="T21" fmla="*/ 27 h 138"/>
                  <a:gd name="T22" fmla="*/ 1 w 97"/>
                  <a:gd name="T23" fmla="*/ 30 h 138"/>
                  <a:gd name="T24" fmla="*/ 0 w 97"/>
                  <a:gd name="T25" fmla="*/ 34 h 138"/>
                  <a:gd name="T26" fmla="*/ 0 w 97"/>
                  <a:gd name="T27" fmla="*/ 37 h 138"/>
                  <a:gd name="T28" fmla="*/ 1 w 97"/>
                  <a:gd name="T29" fmla="*/ 42 h 138"/>
                  <a:gd name="T30" fmla="*/ 5 w 97"/>
                  <a:gd name="T31" fmla="*/ 55 h 138"/>
                  <a:gd name="T32" fmla="*/ 6 w 97"/>
                  <a:gd name="T33" fmla="*/ 67 h 138"/>
                  <a:gd name="T34" fmla="*/ 8 w 97"/>
                  <a:gd name="T35" fmla="*/ 79 h 138"/>
                  <a:gd name="T36" fmla="*/ 10 w 97"/>
                  <a:gd name="T37" fmla="*/ 92 h 138"/>
                  <a:gd name="T38" fmla="*/ 12 w 97"/>
                  <a:gd name="T39" fmla="*/ 104 h 138"/>
                  <a:gd name="T40" fmla="*/ 15 w 97"/>
                  <a:gd name="T41" fmla="*/ 116 h 138"/>
                  <a:gd name="T42" fmla="*/ 18 w 97"/>
                  <a:gd name="T43" fmla="*/ 122 h 138"/>
                  <a:gd name="T44" fmla="*/ 20 w 97"/>
                  <a:gd name="T45" fmla="*/ 127 h 138"/>
                  <a:gd name="T46" fmla="*/ 23 w 97"/>
                  <a:gd name="T47" fmla="*/ 133 h 138"/>
                  <a:gd name="T48" fmla="*/ 27 w 97"/>
                  <a:gd name="T49" fmla="*/ 138 h 138"/>
                  <a:gd name="T50" fmla="*/ 30 w 97"/>
                  <a:gd name="T51" fmla="*/ 131 h 138"/>
                  <a:gd name="T52" fmla="*/ 32 w 97"/>
                  <a:gd name="T53" fmla="*/ 123 h 138"/>
                  <a:gd name="T54" fmla="*/ 36 w 97"/>
                  <a:gd name="T55" fmla="*/ 116 h 138"/>
                  <a:gd name="T56" fmla="*/ 39 w 97"/>
                  <a:gd name="T57" fmla="*/ 111 h 138"/>
                  <a:gd name="T58" fmla="*/ 45 w 97"/>
                  <a:gd name="T59" fmla="*/ 104 h 138"/>
                  <a:gd name="T60" fmla="*/ 49 w 97"/>
                  <a:gd name="T61" fmla="*/ 98 h 138"/>
                  <a:gd name="T62" fmla="*/ 51 w 97"/>
                  <a:gd name="T63" fmla="*/ 91 h 138"/>
                  <a:gd name="T64" fmla="*/ 54 w 97"/>
                  <a:gd name="T65" fmla="*/ 83 h 138"/>
                  <a:gd name="T66" fmla="*/ 56 w 97"/>
                  <a:gd name="T67" fmla="*/ 77 h 138"/>
                  <a:gd name="T68" fmla="*/ 58 w 97"/>
                  <a:gd name="T69" fmla="*/ 69 h 138"/>
                  <a:gd name="T70" fmla="*/ 62 w 97"/>
                  <a:gd name="T71" fmla="*/ 63 h 138"/>
                  <a:gd name="T72" fmla="*/ 67 w 97"/>
                  <a:gd name="T73" fmla="*/ 58 h 138"/>
                  <a:gd name="T74" fmla="*/ 73 w 97"/>
                  <a:gd name="T75" fmla="*/ 52 h 138"/>
                  <a:gd name="T76" fmla="*/ 78 w 97"/>
                  <a:gd name="T77" fmla="*/ 47 h 138"/>
                  <a:gd name="T78" fmla="*/ 79 w 97"/>
                  <a:gd name="T79" fmla="*/ 45 h 138"/>
                  <a:gd name="T80" fmla="*/ 80 w 97"/>
                  <a:gd name="T81" fmla="*/ 41 h 138"/>
                  <a:gd name="T82" fmla="*/ 81 w 97"/>
                  <a:gd name="T83" fmla="*/ 38 h 138"/>
                  <a:gd name="T84" fmla="*/ 81 w 97"/>
                  <a:gd name="T85" fmla="*/ 34 h 138"/>
                  <a:gd name="T86" fmla="*/ 88 w 97"/>
                  <a:gd name="T87" fmla="*/ 25 h 138"/>
                  <a:gd name="T88" fmla="*/ 97 w 97"/>
                  <a:gd name="T89" fmla="*/ 13 h 138"/>
                  <a:gd name="T90" fmla="*/ 84 w 97"/>
                  <a:gd name="T91" fmla="*/ 10 h 138"/>
                  <a:gd name="T92" fmla="*/ 68 w 97"/>
                  <a:gd name="T93" fmla="*/ 6 h 138"/>
                  <a:gd name="T94" fmla="*/ 51 w 97"/>
                  <a:gd name="T95" fmla="*/ 2 h 138"/>
                  <a:gd name="T96" fmla="*/ 33 w 97"/>
                  <a:gd name="T97" fmla="*/ 0 h 138"/>
                  <a:gd name="T98" fmla="*/ 20 w 97"/>
                  <a:gd name="T99" fmla="*/ 0 h 138"/>
                  <a:gd name="T100" fmla="*/ 1 w 97"/>
                  <a:gd name="T10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7" h="138">
                    <a:moveTo>
                      <a:pt x="1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8" y="9"/>
                    </a:lnTo>
                    <a:lnTo>
                      <a:pt x="11" y="15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6" y="24"/>
                    </a:lnTo>
                    <a:lnTo>
                      <a:pt x="4" y="27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5" y="55"/>
                    </a:lnTo>
                    <a:lnTo>
                      <a:pt x="6" y="67"/>
                    </a:lnTo>
                    <a:lnTo>
                      <a:pt x="8" y="79"/>
                    </a:lnTo>
                    <a:lnTo>
                      <a:pt x="10" y="92"/>
                    </a:lnTo>
                    <a:lnTo>
                      <a:pt x="12" y="104"/>
                    </a:lnTo>
                    <a:lnTo>
                      <a:pt x="15" y="116"/>
                    </a:lnTo>
                    <a:lnTo>
                      <a:pt x="18" y="122"/>
                    </a:lnTo>
                    <a:lnTo>
                      <a:pt x="20" y="127"/>
                    </a:lnTo>
                    <a:lnTo>
                      <a:pt x="23" y="133"/>
                    </a:lnTo>
                    <a:lnTo>
                      <a:pt x="27" y="138"/>
                    </a:lnTo>
                    <a:lnTo>
                      <a:pt x="30" y="131"/>
                    </a:lnTo>
                    <a:lnTo>
                      <a:pt x="32" y="123"/>
                    </a:lnTo>
                    <a:lnTo>
                      <a:pt x="36" y="116"/>
                    </a:lnTo>
                    <a:lnTo>
                      <a:pt x="39" y="111"/>
                    </a:lnTo>
                    <a:lnTo>
                      <a:pt x="45" y="104"/>
                    </a:lnTo>
                    <a:lnTo>
                      <a:pt x="49" y="98"/>
                    </a:lnTo>
                    <a:lnTo>
                      <a:pt x="51" y="91"/>
                    </a:lnTo>
                    <a:lnTo>
                      <a:pt x="54" y="83"/>
                    </a:lnTo>
                    <a:lnTo>
                      <a:pt x="56" y="77"/>
                    </a:lnTo>
                    <a:lnTo>
                      <a:pt x="58" y="69"/>
                    </a:lnTo>
                    <a:lnTo>
                      <a:pt x="62" y="63"/>
                    </a:lnTo>
                    <a:lnTo>
                      <a:pt x="67" y="58"/>
                    </a:lnTo>
                    <a:lnTo>
                      <a:pt x="73" y="52"/>
                    </a:lnTo>
                    <a:lnTo>
                      <a:pt x="78" y="47"/>
                    </a:lnTo>
                    <a:lnTo>
                      <a:pt x="79" y="45"/>
                    </a:lnTo>
                    <a:lnTo>
                      <a:pt x="80" y="41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8" y="25"/>
                    </a:lnTo>
                    <a:lnTo>
                      <a:pt x="97" y="13"/>
                    </a:lnTo>
                    <a:lnTo>
                      <a:pt x="84" y="10"/>
                    </a:lnTo>
                    <a:lnTo>
                      <a:pt x="68" y="6"/>
                    </a:lnTo>
                    <a:lnTo>
                      <a:pt x="51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0" name="Freeform 535"/>
              <p:cNvSpPr>
                <a:spLocks/>
              </p:cNvSpPr>
              <p:nvPr/>
            </p:nvSpPr>
            <p:spPr bwMode="auto">
              <a:xfrm>
                <a:off x="4531044" y="2511959"/>
                <a:ext cx="506887" cy="506682"/>
              </a:xfrm>
              <a:custGeom>
                <a:avLst/>
                <a:gdLst>
                  <a:gd name="T0" fmla="*/ 9 w 411"/>
                  <a:gd name="T1" fmla="*/ 161 h 389"/>
                  <a:gd name="T2" fmla="*/ 16 w 411"/>
                  <a:gd name="T3" fmla="*/ 183 h 389"/>
                  <a:gd name="T4" fmla="*/ 23 w 411"/>
                  <a:gd name="T5" fmla="*/ 192 h 389"/>
                  <a:gd name="T6" fmla="*/ 33 w 411"/>
                  <a:gd name="T7" fmla="*/ 198 h 389"/>
                  <a:gd name="T8" fmla="*/ 64 w 411"/>
                  <a:gd name="T9" fmla="*/ 176 h 389"/>
                  <a:gd name="T10" fmla="*/ 68 w 411"/>
                  <a:gd name="T11" fmla="*/ 188 h 389"/>
                  <a:gd name="T12" fmla="*/ 50 w 411"/>
                  <a:gd name="T13" fmla="*/ 209 h 389"/>
                  <a:gd name="T14" fmla="*/ 52 w 411"/>
                  <a:gd name="T15" fmla="*/ 222 h 389"/>
                  <a:gd name="T16" fmla="*/ 85 w 411"/>
                  <a:gd name="T17" fmla="*/ 215 h 389"/>
                  <a:gd name="T18" fmla="*/ 103 w 411"/>
                  <a:gd name="T19" fmla="*/ 213 h 389"/>
                  <a:gd name="T20" fmla="*/ 93 w 411"/>
                  <a:gd name="T21" fmla="*/ 231 h 389"/>
                  <a:gd name="T22" fmla="*/ 85 w 411"/>
                  <a:gd name="T23" fmla="*/ 251 h 389"/>
                  <a:gd name="T24" fmla="*/ 76 w 411"/>
                  <a:gd name="T25" fmla="*/ 267 h 389"/>
                  <a:gd name="T26" fmla="*/ 54 w 411"/>
                  <a:gd name="T27" fmla="*/ 282 h 389"/>
                  <a:gd name="T28" fmla="*/ 34 w 411"/>
                  <a:gd name="T29" fmla="*/ 310 h 389"/>
                  <a:gd name="T30" fmla="*/ 7 w 411"/>
                  <a:gd name="T31" fmla="*/ 334 h 389"/>
                  <a:gd name="T32" fmla="*/ 2 w 411"/>
                  <a:gd name="T33" fmla="*/ 346 h 389"/>
                  <a:gd name="T34" fmla="*/ 9 w 411"/>
                  <a:gd name="T35" fmla="*/ 355 h 389"/>
                  <a:gd name="T36" fmla="*/ 33 w 411"/>
                  <a:gd name="T37" fmla="*/ 352 h 389"/>
                  <a:gd name="T38" fmla="*/ 44 w 411"/>
                  <a:gd name="T39" fmla="*/ 366 h 389"/>
                  <a:gd name="T40" fmla="*/ 62 w 411"/>
                  <a:gd name="T41" fmla="*/ 369 h 389"/>
                  <a:gd name="T42" fmla="*/ 82 w 411"/>
                  <a:gd name="T43" fmla="*/ 376 h 389"/>
                  <a:gd name="T44" fmla="*/ 112 w 411"/>
                  <a:gd name="T45" fmla="*/ 389 h 389"/>
                  <a:gd name="T46" fmla="*/ 134 w 411"/>
                  <a:gd name="T47" fmla="*/ 382 h 389"/>
                  <a:gd name="T48" fmla="*/ 160 w 411"/>
                  <a:gd name="T49" fmla="*/ 361 h 389"/>
                  <a:gd name="T50" fmla="*/ 177 w 411"/>
                  <a:gd name="T51" fmla="*/ 362 h 389"/>
                  <a:gd name="T52" fmla="*/ 201 w 411"/>
                  <a:gd name="T53" fmla="*/ 377 h 389"/>
                  <a:gd name="T54" fmla="*/ 222 w 411"/>
                  <a:gd name="T55" fmla="*/ 369 h 389"/>
                  <a:gd name="T56" fmla="*/ 244 w 411"/>
                  <a:gd name="T57" fmla="*/ 341 h 389"/>
                  <a:gd name="T58" fmla="*/ 268 w 411"/>
                  <a:gd name="T59" fmla="*/ 336 h 389"/>
                  <a:gd name="T60" fmla="*/ 312 w 411"/>
                  <a:gd name="T61" fmla="*/ 350 h 389"/>
                  <a:gd name="T62" fmla="*/ 346 w 411"/>
                  <a:gd name="T63" fmla="*/ 309 h 389"/>
                  <a:gd name="T64" fmla="*/ 371 w 411"/>
                  <a:gd name="T65" fmla="*/ 251 h 389"/>
                  <a:gd name="T66" fmla="*/ 379 w 411"/>
                  <a:gd name="T67" fmla="*/ 217 h 389"/>
                  <a:gd name="T68" fmla="*/ 399 w 411"/>
                  <a:gd name="T69" fmla="*/ 205 h 389"/>
                  <a:gd name="T70" fmla="*/ 407 w 411"/>
                  <a:gd name="T71" fmla="*/ 179 h 389"/>
                  <a:gd name="T72" fmla="*/ 396 w 411"/>
                  <a:gd name="T73" fmla="*/ 150 h 389"/>
                  <a:gd name="T74" fmla="*/ 389 w 411"/>
                  <a:gd name="T75" fmla="*/ 101 h 389"/>
                  <a:gd name="T76" fmla="*/ 385 w 411"/>
                  <a:gd name="T77" fmla="*/ 76 h 389"/>
                  <a:gd name="T78" fmla="*/ 394 w 411"/>
                  <a:gd name="T79" fmla="*/ 64 h 389"/>
                  <a:gd name="T80" fmla="*/ 388 w 411"/>
                  <a:gd name="T81" fmla="*/ 51 h 389"/>
                  <a:gd name="T82" fmla="*/ 378 w 411"/>
                  <a:gd name="T83" fmla="*/ 45 h 389"/>
                  <a:gd name="T84" fmla="*/ 361 w 411"/>
                  <a:gd name="T85" fmla="*/ 34 h 389"/>
                  <a:gd name="T86" fmla="*/ 336 w 411"/>
                  <a:gd name="T87" fmla="*/ 9 h 389"/>
                  <a:gd name="T88" fmla="*/ 318 w 411"/>
                  <a:gd name="T89" fmla="*/ 13 h 389"/>
                  <a:gd name="T90" fmla="*/ 287 w 411"/>
                  <a:gd name="T91" fmla="*/ 31 h 389"/>
                  <a:gd name="T92" fmla="*/ 263 w 411"/>
                  <a:gd name="T93" fmla="*/ 65 h 389"/>
                  <a:gd name="T94" fmla="*/ 259 w 411"/>
                  <a:gd name="T95" fmla="*/ 93 h 389"/>
                  <a:gd name="T96" fmla="*/ 242 w 411"/>
                  <a:gd name="T97" fmla="*/ 103 h 389"/>
                  <a:gd name="T98" fmla="*/ 230 w 411"/>
                  <a:gd name="T99" fmla="*/ 124 h 389"/>
                  <a:gd name="T100" fmla="*/ 247 w 411"/>
                  <a:gd name="T101" fmla="*/ 139 h 389"/>
                  <a:gd name="T102" fmla="*/ 263 w 411"/>
                  <a:gd name="T103" fmla="*/ 155 h 389"/>
                  <a:gd name="T104" fmla="*/ 256 w 411"/>
                  <a:gd name="T105" fmla="*/ 167 h 389"/>
                  <a:gd name="T106" fmla="*/ 207 w 411"/>
                  <a:gd name="T107" fmla="*/ 188 h 389"/>
                  <a:gd name="T108" fmla="*/ 176 w 411"/>
                  <a:gd name="T109" fmla="*/ 193 h 389"/>
                  <a:gd name="T110" fmla="*/ 132 w 411"/>
                  <a:gd name="T111" fmla="*/ 177 h 389"/>
                  <a:gd name="T112" fmla="*/ 69 w 411"/>
                  <a:gd name="T113" fmla="*/ 155 h 389"/>
                  <a:gd name="T114" fmla="*/ 22 w 411"/>
                  <a:gd name="T115" fmla="*/ 14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1" h="389">
                    <a:moveTo>
                      <a:pt x="11" y="140"/>
                    </a:moveTo>
                    <a:lnTo>
                      <a:pt x="10" y="146"/>
                    </a:lnTo>
                    <a:lnTo>
                      <a:pt x="9" y="154"/>
                    </a:lnTo>
                    <a:lnTo>
                      <a:pt x="9" y="161"/>
                    </a:lnTo>
                    <a:lnTo>
                      <a:pt x="10" y="169"/>
                    </a:lnTo>
                    <a:lnTo>
                      <a:pt x="11" y="176"/>
                    </a:lnTo>
                    <a:lnTo>
                      <a:pt x="14" y="181"/>
                    </a:lnTo>
                    <a:lnTo>
                      <a:pt x="16" y="183"/>
                    </a:lnTo>
                    <a:lnTo>
                      <a:pt x="17" y="186"/>
                    </a:lnTo>
                    <a:lnTo>
                      <a:pt x="20" y="187"/>
                    </a:lnTo>
                    <a:lnTo>
                      <a:pt x="22" y="187"/>
                    </a:lnTo>
                    <a:lnTo>
                      <a:pt x="23" y="192"/>
                    </a:lnTo>
                    <a:lnTo>
                      <a:pt x="25" y="196"/>
                    </a:lnTo>
                    <a:lnTo>
                      <a:pt x="26" y="198"/>
                    </a:lnTo>
                    <a:lnTo>
                      <a:pt x="28" y="199"/>
                    </a:lnTo>
                    <a:lnTo>
                      <a:pt x="33" y="198"/>
                    </a:lnTo>
                    <a:lnTo>
                      <a:pt x="40" y="192"/>
                    </a:lnTo>
                    <a:lnTo>
                      <a:pt x="52" y="180"/>
                    </a:lnTo>
                    <a:lnTo>
                      <a:pt x="59" y="173"/>
                    </a:lnTo>
                    <a:lnTo>
                      <a:pt x="64" y="176"/>
                    </a:lnTo>
                    <a:lnTo>
                      <a:pt x="66" y="178"/>
                    </a:lnTo>
                    <a:lnTo>
                      <a:pt x="68" y="180"/>
                    </a:lnTo>
                    <a:lnTo>
                      <a:pt x="69" y="182"/>
                    </a:lnTo>
                    <a:lnTo>
                      <a:pt x="68" y="188"/>
                    </a:lnTo>
                    <a:lnTo>
                      <a:pt x="65" y="192"/>
                    </a:lnTo>
                    <a:lnTo>
                      <a:pt x="57" y="200"/>
                    </a:lnTo>
                    <a:lnTo>
                      <a:pt x="53" y="203"/>
                    </a:lnTo>
                    <a:lnTo>
                      <a:pt x="50" y="209"/>
                    </a:lnTo>
                    <a:lnTo>
                      <a:pt x="48" y="214"/>
                    </a:lnTo>
                    <a:lnTo>
                      <a:pt x="48" y="218"/>
                    </a:lnTo>
                    <a:lnTo>
                      <a:pt x="50" y="221"/>
                    </a:lnTo>
                    <a:lnTo>
                      <a:pt x="52" y="222"/>
                    </a:lnTo>
                    <a:lnTo>
                      <a:pt x="56" y="222"/>
                    </a:lnTo>
                    <a:lnTo>
                      <a:pt x="60" y="222"/>
                    </a:lnTo>
                    <a:lnTo>
                      <a:pt x="65" y="221"/>
                    </a:lnTo>
                    <a:lnTo>
                      <a:pt x="85" y="215"/>
                    </a:lnTo>
                    <a:lnTo>
                      <a:pt x="102" y="211"/>
                    </a:lnTo>
                    <a:lnTo>
                      <a:pt x="103" y="211"/>
                    </a:lnTo>
                    <a:lnTo>
                      <a:pt x="103" y="212"/>
                    </a:lnTo>
                    <a:lnTo>
                      <a:pt x="103" y="213"/>
                    </a:lnTo>
                    <a:lnTo>
                      <a:pt x="103" y="214"/>
                    </a:lnTo>
                    <a:lnTo>
                      <a:pt x="102" y="219"/>
                    </a:lnTo>
                    <a:lnTo>
                      <a:pt x="99" y="222"/>
                    </a:lnTo>
                    <a:lnTo>
                      <a:pt x="93" y="231"/>
                    </a:lnTo>
                    <a:lnTo>
                      <a:pt x="89" y="235"/>
                    </a:lnTo>
                    <a:lnTo>
                      <a:pt x="89" y="241"/>
                    </a:lnTo>
                    <a:lnTo>
                      <a:pt x="87" y="246"/>
                    </a:lnTo>
                    <a:lnTo>
                      <a:pt x="85" y="251"/>
                    </a:lnTo>
                    <a:lnTo>
                      <a:pt x="82" y="255"/>
                    </a:lnTo>
                    <a:lnTo>
                      <a:pt x="80" y="260"/>
                    </a:lnTo>
                    <a:lnTo>
                      <a:pt x="77" y="263"/>
                    </a:lnTo>
                    <a:lnTo>
                      <a:pt x="76" y="267"/>
                    </a:lnTo>
                    <a:lnTo>
                      <a:pt x="75" y="272"/>
                    </a:lnTo>
                    <a:lnTo>
                      <a:pt x="68" y="274"/>
                    </a:lnTo>
                    <a:lnTo>
                      <a:pt x="62" y="277"/>
                    </a:lnTo>
                    <a:lnTo>
                      <a:pt x="54" y="282"/>
                    </a:lnTo>
                    <a:lnTo>
                      <a:pt x="48" y="288"/>
                    </a:lnTo>
                    <a:lnTo>
                      <a:pt x="42" y="296"/>
                    </a:lnTo>
                    <a:lnTo>
                      <a:pt x="38" y="303"/>
                    </a:lnTo>
                    <a:lnTo>
                      <a:pt x="34" y="310"/>
                    </a:lnTo>
                    <a:lnTo>
                      <a:pt x="32" y="316"/>
                    </a:lnTo>
                    <a:lnTo>
                      <a:pt x="21" y="325"/>
                    </a:lnTo>
                    <a:lnTo>
                      <a:pt x="10" y="331"/>
                    </a:lnTo>
                    <a:lnTo>
                      <a:pt x="7" y="334"/>
                    </a:lnTo>
                    <a:lnTo>
                      <a:pt x="4" y="336"/>
                    </a:lnTo>
                    <a:lnTo>
                      <a:pt x="3" y="339"/>
                    </a:lnTo>
                    <a:lnTo>
                      <a:pt x="2" y="341"/>
                    </a:lnTo>
                    <a:lnTo>
                      <a:pt x="2" y="346"/>
                    </a:lnTo>
                    <a:lnTo>
                      <a:pt x="0" y="352"/>
                    </a:lnTo>
                    <a:lnTo>
                      <a:pt x="2" y="354"/>
                    </a:lnTo>
                    <a:lnTo>
                      <a:pt x="5" y="355"/>
                    </a:lnTo>
                    <a:lnTo>
                      <a:pt x="9" y="355"/>
                    </a:lnTo>
                    <a:lnTo>
                      <a:pt x="14" y="354"/>
                    </a:lnTo>
                    <a:lnTo>
                      <a:pt x="22" y="352"/>
                    </a:lnTo>
                    <a:lnTo>
                      <a:pt x="29" y="352"/>
                    </a:lnTo>
                    <a:lnTo>
                      <a:pt x="33" y="352"/>
                    </a:lnTo>
                    <a:lnTo>
                      <a:pt x="37" y="356"/>
                    </a:lnTo>
                    <a:lnTo>
                      <a:pt x="39" y="359"/>
                    </a:lnTo>
                    <a:lnTo>
                      <a:pt x="41" y="362"/>
                    </a:lnTo>
                    <a:lnTo>
                      <a:pt x="44" y="366"/>
                    </a:lnTo>
                    <a:lnTo>
                      <a:pt x="47" y="369"/>
                    </a:lnTo>
                    <a:lnTo>
                      <a:pt x="51" y="370"/>
                    </a:lnTo>
                    <a:lnTo>
                      <a:pt x="57" y="370"/>
                    </a:lnTo>
                    <a:lnTo>
                      <a:pt x="62" y="369"/>
                    </a:lnTo>
                    <a:lnTo>
                      <a:pt x="66" y="369"/>
                    </a:lnTo>
                    <a:lnTo>
                      <a:pt x="70" y="370"/>
                    </a:lnTo>
                    <a:lnTo>
                      <a:pt x="75" y="371"/>
                    </a:lnTo>
                    <a:lnTo>
                      <a:pt x="82" y="376"/>
                    </a:lnTo>
                    <a:lnTo>
                      <a:pt x="90" y="380"/>
                    </a:lnTo>
                    <a:lnTo>
                      <a:pt x="97" y="384"/>
                    </a:lnTo>
                    <a:lnTo>
                      <a:pt x="107" y="388"/>
                    </a:lnTo>
                    <a:lnTo>
                      <a:pt x="112" y="389"/>
                    </a:lnTo>
                    <a:lnTo>
                      <a:pt x="117" y="389"/>
                    </a:lnTo>
                    <a:lnTo>
                      <a:pt x="121" y="388"/>
                    </a:lnTo>
                    <a:lnTo>
                      <a:pt x="128" y="386"/>
                    </a:lnTo>
                    <a:lnTo>
                      <a:pt x="134" y="382"/>
                    </a:lnTo>
                    <a:lnTo>
                      <a:pt x="140" y="377"/>
                    </a:lnTo>
                    <a:lnTo>
                      <a:pt x="148" y="371"/>
                    </a:lnTo>
                    <a:lnTo>
                      <a:pt x="154" y="366"/>
                    </a:lnTo>
                    <a:lnTo>
                      <a:pt x="160" y="361"/>
                    </a:lnTo>
                    <a:lnTo>
                      <a:pt x="167" y="359"/>
                    </a:lnTo>
                    <a:lnTo>
                      <a:pt x="170" y="359"/>
                    </a:lnTo>
                    <a:lnTo>
                      <a:pt x="174" y="360"/>
                    </a:lnTo>
                    <a:lnTo>
                      <a:pt x="177" y="362"/>
                    </a:lnTo>
                    <a:lnTo>
                      <a:pt x="181" y="365"/>
                    </a:lnTo>
                    <a:lnTo>
                      <a:pt x="189" y="371"/>
                    </a:lnTo>
                    <a:lnTo>
                      <a:pt x="195" y="375"/>
                    </a:lnTo>
                    <a:lnTo>
                      <a:pt x="201" y="377"/>
                    </a:lnTo>
                    <a:lnTo>
                      <a:pt x="207" y="377"/>
                    </a:lnTo>
                    <a:lnTo>
                      <a:pt x="212" y="376"/>
                    </a:lnTo>
                    <a:lnTo>
                      <a:pt x="217" y="372"/>
                    </a:lnTo>
                    <a:lnTo>
                      <a:pt x="222" y="369"/>
                    </a:lnTo>
                    <a:lnTo>
                      <a:pt x="225" y="365"/>
                    </a:lnTo>
                    <a:lnTo>
                      <a:pt x="232" y="355"/>
                    </a:lnTo>
                    <a:lnTo>
                      <a:pt x="241" y="346"/>
                    </a:lnTo>
                    <a:lnTo>
                      <a:pt x="244" y="341"/>
                    </a:lnTo>
                    <a:lnTo>
                      <a:pt x="249" y="338"/>
                    </a:lnTo>
                    <a:lnTo>
                      <a:pt x="254" y="336"/>
                    </a:lnTo>
                    <a:lnTo>
                      <a:pt x="259" y="336"/>
                    </a:lnTo>
                    <a:lnTo>
                      <a:pt x="268" y="336"/>
                    </a:lnTo>
                    <a:lnTo>
                      <a:pt x="278" y="338"/>
                    </a:lnTo>
                    <a:lnTo>
                      <a:pt x="286" y="340"/>
                    </a:lnTo>
                    <a:lnTo>
                      <a:pt x="296" y="344"/>
                    </a:lnTo>
                    <a:lnTo>
                      <a:pt x="312" y="350"/>
                    </a:lnTo>
                    <a:lnTo>
                      <a:pt x="330" y="357"/>
                    </a:lnTo>
                    <a:lnTo>
                      <a:pt x="334" y="341"/>
                    </a:lnTo>
                    <a:lnTo>
                      <a:pt x="339" y="326"/>
                    </a:lnTo>
                    <a:lnTo>
                      <a:pt x="346" y="309"/>
                    </a:lnTo>
                    <a:lnTo>
                      <a:pt x="354" y="293"/>
                    </a:lnTo>
                    <a:lnTo>
                      <a:pt x="361" y="276"/>
                    </a:lnTo>
                    <a:lnTo>
                      <a:pt x="368" y="260"/>
                    </a:lnTo>
                    <a:lnTo>
                      <a:pt x="371" y="251"/>
                    </a:lnTo>
                    <a:lnTo>
                      <a:pt x="373" y="243"/>
                    </a:lnTo>
                    <a:lnTo>
                      <a:pt x="374" y="234"/>
                    </a:lnTo>
                    <a:lnTo>
                      <a:pt x="374" y="225"/>
                    </a:lnTo>
                    <a:lnTo>
                      <a:pt x="379" y="217"/>
                    </a:lnTo>
                    <a:lnTo>
                      <a:pt x="384" y="210"/>
                    </a:lnTo>
                    <a:lnTo>
                      <a:pt x="390" y="210"/>
                    </a:lnTo>
                    <a:lnTo>
                      <a:pt x="395" y="208"/>
                    </a:lnTo>
                    <a:lnTo>
                      <a:pt x="399" y="205"/>
                    </a:lnTo>
                    <a:lnTo>
                      <a:pt x="403" y="202"/>
                    </a:lnTo>
                    <a:lnTo>
                      <a:pt x="408" y="193"/>
                    </a:lnTo>
                    <a:lnTo>
                      <a:pt x="411" y="184"/>
                    </a:lnTo>
                    <a:lnTo>
                      <a:pt x="407" y="179"/>
                    </a:lnTo>
                    <a:lnTo>
                      <a:pt x="404" y="173"/>
                    </a:lnTo>
                    <a:lnTo>
                      <a:pt x="402" y="168"/>
                    </a:lnTo>
                    <a:lnTo>
                      <a:pt x="399" y="162"/>
                    </a:lnTo>
                    <a:lnTo>
                      <a:pt x="396" y="150"/>
                    </a:lnTo>
                    <a:lnTo>
                      <a:pt x="394" y="138"/>
                    </a:lnTo>
                    <a:lnTo>
                      <a:pt x="392" y="125"/>
                    </a:lnTo>
                    <a:lnTo>
                      <a:pt x="390" y="113"/>
                    </a:lnTo>
                    <a:lnTo>
                      <a:pt x="389" y="101"/>
                    </a:lnTo>
                    <a:lnTo>
                      <a:pt x="385" y="88"/>
                    </a:lnTo>
                    <a:lnTo>
                      <a:pt x="384" y="83"/>
                    </a:lnTo>
                    <a:lnTo>
                      <a:pt x="384" y="80"/>
                    </a:lnTo>
                    <a:lnTo>
                      <a:pt x="385" y="76"/>
                    </a:lnTo>
                    <a:lnTo>
                      <a:pt x="388" y="73"/>
                    </a:lnTo>
                    <a:lnTo>
                      <a:pt x="390" y="70"/>
                    </a:lnTo>
                    <a:lnTo>
                      <a:pt x="392" y="67"/>
                    </a:lnTo>
                    <a:lnTo>
                      <a:pt x="394" y="64"/>
                    </a:lnTo>
                    <a:lnTo>
                      <a:pt x="395" y="61"/>
                    </a:lnTo>
                    <a:lnTo>
                      <a:pt x="392" y="55"/>
                    </a:lnTo>
                    <a:lnTo>
                      <a:pt x="389" y="51"/>
                    </a:lnTo>
                    <a:lnTo>
                      <a:pt x="388" y="51"/>
                    </a:lnTo>
                    <a:lnTo>
                      <a:pt x="386" y="50"/>
                    </a:lnTo>
                    <a:lnTo>
                      <a:pt x="386" y="48"/>
                    </a:lnTo>
                    <a:lnTo>
                      <a:pt x="385" y="46"/>
                    </a:lnTo>
                    <a:lnTo>
                      <a:pt x="378" y="45"/>
                    </a:lnTo>
                    <a:lnTo>
                      <a:pt x="372" y="44"/>
                    </a:lnTo>
                    <a:lnTo>
                      <a:pt x="367" y="43"/>
                    </a:lnTo>
                    <a:lnTo>
                      <a:pt x="365" y="40"/>
                    </a:lnTo>
                    <a:lnTo>
                      <a:pt x="361" y="34"/>
                    </a:lnTo>
                    <a:lnTo>
                      <a:pt x="357" y="28"/>
                    </a:lnTo>
                    <a:lnTo>
                      <a:pt x="352" y="23"/>
                    </a:lnTo>
                    <a:lnTo>
                      <a:pt x="347" y="18"/>
                    </a:lnTo>
                    <a:lnTo>
                      <a:pt x="336" y="9"/>
                    </a:lnTo>
                    <a:lnTo>
                      <a:pt x="324" y="0"/>
                    </a:lnTo>
                    <a:lnTo>
                      <a:pt x="324" y="4"/>
                    </a:lnTo>
                    <a:lnTo>
                      <a:pt x="322" y="9"/>
                    </a:lnTo>
                    <a:lnTo>
                      <a:pt x="318" y="13"/>
                    </a:lnTo>
                    <a:lnTo>
                      <a:pt x="312" y="15"/>
                    </a:lnTo>
                    <a:lnTo>
                      <a:pt x="304" y="20"/>
                    </a:lnTo>
                    <a:lnTo>
                      <a:pt x="296" y="25"/>
                    </a:lnTo>
                    <a:lnTo>
                      <a:pt x="287" y="31"/>
                    </a:lnTo>
                    <a:lnTo>
                      <a:pt x="279" y="39"/>
                    </a:lnTo>
                    <a:lnTo>
                      <a:pt x="272" y="48"/>
                    </a:lnTo>
                    <a:lnTo>
                      <a:pt x="266" y="59"/>
                    </a:lnTo>
                    <a:lnTo>
                      <a:pt x="263" y="65"/>
                    </a:lnTo>
                    <a:lnTo>
                      <a:pt x="262" y="72"/>
                    </a:lnTo>
                    <a:lnTo>
                      <a:pt x="260" y="80"/>
                    </a:lnTo>
                    <a:lnTo>
                      <a:pt x="260" y="88"/>
                    </a:lnTo>
                    <a:lnTo>
                      <a:pt x="259" y="93"/>
                    </a:lnTo>
                    <a:lnTo>
                      <a:pt x="255" y="96"/>
                    </a:lnTo>
                    <a:lnTo>
                      <a:pt x="251" y="98"/>
                    </a:lnTo>
                    <a:lnTo>
                      <a:pt x="247" y="101"/>
                    </a:lnTo>
                    <a:lnTo>
                      <a:pt x="242" y="103"/>
                    </a:lnTo>
                    <a:lnTo>
                      <a:pt x="237" y="107"/>
                    </a:lnTo>
                    <a:lnTo>
                      <a:pt x="232" y="112"/>
                    </a:lnTo>
                    <a:lnTo>
                      <a:pt x="230" y="119"/>
                    </a:lnTo>
                    <a:lnTo>
                      <a:pt x="230" y="124"/>
                    </a:lnTo>
                    <a:lnTo>
                      <a:pt x="232" y="127"/>
                    </a:lnTo>
                    <a:lnTo>
                      <a:pt x="235" y="130"/>
                    </a:lnTo>
                    <a:lnTo>
                      <a:pt x="238" y="134"/>
                    </a:lnTo>
                    <a:lnTo>
                      <a:pt x="247" y="139"/>
                    </a:lnTo>
                    <a:lnTo>
                      <a:pt x="255" y="146"/>
                    </a:lnTo>
                    <a:lnTo>
                      <a:pt x="259" y="148"/>
                    </a:lnTo>
                    <a:lnTo>
                      <a:pt x="261" y="151"/>
                    </a:lnTo>
                    <a:lnTo>
                      <a:pt x="263" y="155"/>
                    </a:lnTo>
                    <a:lnTo>
                      <a:pt x="263" y="157"/>
                    </a:lnTo>
                    <a:lnTo>
                      <a:pt x="263" y="160"/>
                    </a:lnTo>
                    <a:lnTo>
                      <a:pt x="261" y="164"/>
                    </a:lnTo>
                    <a:lnTo>
                      <a:pt x="256" y="167"/>
                    </a:lnTo>
                    <a:lnTo>
                      <a:pt x="249" y="170"/>
                    </a:lnTo>
                    <a:lnTo>
                      <a:pt x="234" y="177"/>
                    </a:lnTo>
                    <a:lnTo>
                      <a:pt x="216" y="184"/>
                    </a:lnTo>
                    <a:lnTo>
                      <a:pt x="207" y="188"/>
                    </a:lnTo>
                    <a:lnTo>
                      <a:pt x="199" y="191"/>
                    </a:lnTo>
                    <a:lnTo>
                      <a:pt x="192" y="193"/>
                    </a:lnTo>
                    <a:lnTo>
                      <a:pt x="186" y="194"/>
                    </a:lnTo>
                    <a:lnTo>
                      <a:pt x="176" y="193"/>
                    </a:lnTo>
                    <a:lnTo>
                      <a:pt x="167" y="191"/>
                    </a:lnTo>
                    <a:lnTo>
                      <a:pt x="157" y="188"/>
                    </a:lnTo>
                    <a:lnTo>
                      <a:pt x="148" y="184"/>
                    </a:lnTo>
                    <a:lnTo>
                      <a:pt x="132" y="177"/>
                    </a:lnTo>
                    <a:lnTo>
                      <a:pt x="120" y="170"/>
                    </a:lnTo>
                    <a:lnTo>
                      <a:pt x="105" y="166"/>
                    </a:lnTo>
                    <a:lnTo>
                      <a:pt x="85" y="161"/>
                    </a:lnTo>
                    <a:lnTo>
                      <a:pt x="69" y="155"/>
                    </a:lnTo>
                    <a:lnTo>
                      <a:pt x="52" y="147"/>
                    </a:lnTo>
                    <a:lnTo>
                      <a:pt x="42" y="144"/>
                    </a:lnTo>
                    <a:lnTo>
                      <a:pt x="33" y="141"/>
                    </a:lnTo>
                    <a:lnTo>
                      <a:pt x="22" y="140"/>
                    </a:lnTo>
                    <a:lnTo>
                      <a:pt x="11" y="14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1" name="Freeform 536"/>
              <p:cNvSpPr>
                <a:spLocks/>
              </p:cNvSpPr>
              <p:nvPr/>
            </p:nvSpPr>
            <p:spPr bwMode="auto">
              <a:xfrm>
                <a:off x="5037931" y="2732398"/>
                <a:ext cx="4797" cy="18096"/>
              </a:xfrm>
              <a:custGeom>
                <a:avLst/>
                <a:gdLst>
                  <a:gd name="T0" fmla="*/ 0 w 4"/>
                  <a:gd name="T1" fmla="*/ 14 h 14"/>
                  <a:gd name="T2" fmla="*/ 3 w 4"/>
                  <a:gd name="T3" fmla="*/ 3 h 14"/>
                  <a:gd name="T4" fmla="*/ 4 w 4"/>
                  <a:gd name="T5" fmla="*/ 0 h 14"/>
                  <a:gd name="T6" fmla="*/ 3 w 4"/>
                  <a:gd name="T7" fmla="*/ 3 h 14"/>
                  <a:gd name="T8" fmla="*/ 0 w 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0" y="14"/>
                    </a:moveTo>
                    <a:lnTo>
                      <a:pt x="3" y="3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14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2" name="Freeform 537"/>
              <p:cNvSpPr>
                <a:spLocks/>
              </p:cNvSpPr>
              <p:nvPr/>
            </p:nvSpPr>
            <p:spPr bwMode="auto">
              <a:xfrm>
                <a:off x="4806074" y="2811362"/>
                <a:ext cx="575644" cy="613611"/>
              </a:xfrm>
              <a:custGeom>
                <a:avLst/>
                <a:gdLst>
                  <a:gd name="T0" fmla="*/ 126 w 467"/>
                  <a:gd name="T1" fmla="*/ 186 h 471"/>
                  <a:gd name="T2" fmla="*/ 135 w 467"/>
                  <a:gd name="T3" fmla="*/ 204 h 471"/>
                  <a:gd name="T4" fmla="*/ 151 w 467"/>
                  <a:gd name="T5" fmla="*/ 245 h 471"/>
                  <a:gd name="T6" fmla="*/ 161 w 467"/>
                  <a:gd name="T7" fmla="*/ 254 h 471"/>
                  <a:gd name="T8" fmla="*/ 157 w 467"/>
                  <a:gd name="T9" fmla="*/ 280 h 471"/>
                  <a:gd name="T10" fmla="*/ 144 w 467"/>
                  <a:gd name="T11" fmla="*/ 274 h 471"/>
                  <a:gd name="T12" fmla="*/ 122 w 467"/>
                  <a:gd name="T13" fmla="*/ 276 h 471"/>
                  <a:gd name="T14" fmla="*/ 36 w 467"/>
                  <a:gd name="T15" fmla="*/ 289 h 471"/>
                  <a:gd name="T16" fmla="*/ 36 w 467"/>
                  <a:gd name="T17" fmla="*/ 291 h 471"/>
                  <a:gd name="T18" fmla="*/ 33 w 467"/>
                  <a:gd name="T19" fmla="*/ 298 h 471"/>
                  <a:gd name="T20" fmla="*/ 51 w 467"/>
                  <a:gd name="T21" fmla="*/ 332 h 471"/>
                  <a:gd name="T22" fmla="*/ 50 w 467"/>
                  <a:gd name="T23" fmla="*/ 337 h 471"/>
                  <a:gd name="T24" fmla="*/ 13 w 467"/>
                  <a:gd name="T25" fmla="*/ 368 h 471"/>
                  <a:gd name="T26" fmla="*/ 1 w 467"/>
                  <a:gd name="T27" fmla="*/ 378 h 471"/>
                  <a:gd name="T28" fmla="*/ 2 w 467"/>
                  <a:gd name="T29" fmla="*/ 388 h 471"/>
                  <a:gd name="T30" fmla="*/ 27 w 467"/>
                  <a:gd name="T31" fmla="*/ 400 h 471"/>
                  <a:gd name="T32" fmla="*/ 31 w 467"/>
                  <a:gd name="T33" fmla="*/ 442 h 471"/>
                  <a:gd name="T34" fmla="*/ 49 w 467"/>
                  <a:gd name="T35" fmla="*/ 446 h 471"/>
                  <a:gd name="T36" fmla="*/ 80 w 467"/>
                  <a:gd name="T37" fmla="*/ 467 h 471"/>
                  <a:gd name="T38" fmla="*/ 99 w 467"/>
                  <a:gd name="T39" fmla="*/ 471 h 471"/>
                  <a:gd name="T40" fmla="*/ 113 w 467"/>
                  <a:gd name="T41" fmla="*/ 463 h 471"/>
                  <a:gd name="T42" fmla="*/ 137 w 467"/>
                  <a:gd name="T43" fmla="*/ 456 h 471"/>
                  <a:gd name="T44" fmla="*/ 162 w 467"/>
                  <a:gd name="T45" fmla="*/ 436 h 471"/>
                  <a:gd name="T46" fmla="*/ 215 w 467"/>
                  <a:gd name="T47" fmla="*/ 380 h 471"/>
                  <a:gd name="T48" fmla="*/ 225 w 467"/>
                  <a:gd name="T49" fmla="*/ 349 h 471"/>
                  <a:gd name="T50" fmla="*/ 253 w 467"/>
                  <a:gd name="T51" fmla="*/ 317 h 471"/>
                  <a:gd name="T52" fmla="*/ 255 w 467"/>
                  <a:gd name="T53" fmla="*/ 315 h 471"/>
                  <a:gd name="T54" fmla="*/ 270 w 467"/>
                  <a:gd name="T55" fmla="*/ 308 h 471"/>
                  <a:gd name="T56" fmla="*/ 284 w 467"/>
                  <a:gd name="T57" fmla="*/ 284 h 471"/>
                  <a:gd name="T58" fmla="*/ 299 w 467"/>
                  <a:gd name="T59" fmla="*/ 259 h 471"/>
                  <a:gd name="T60" fmla="*/ 325 w 467"/>
                  <a:gd name="T61" fmla="*/ 255 h 471"/>
                  <a:gd name="T62" fmla="*/ 351 w 467"/>
                  <a:gd name="T63" fmla="*/ 238 h 471"/>
                  <a:gd name="T64" fmla="*/ 342 w 467"/>
                  <a:gd name="T65" fmla="*/ 221 h 471"/>
                  <a:gd name="T66" fmla="*/ 345 w 467"/>
                  <a:gd name="T67" fmla="*/ 190 h 471"/>
                  <a:gd name="T68" fmla="*/ 371 w 467"/>
                  <a:gd name="T69" fmla="*/ 156 h 471"/>
                  <a:gd name="T70" fmla="*/ 400 w 467"/>
                  <a:gd name="T71" fmla="*/ 140 h 471"/>
                  <a:gd name="T72" fmla="*/ 415 w 467"/>
                  <a:gd name="T73" fmla="*/ 114 h 471"/>
                  <a:gd name="T74" fmla="*/ 426 w 467"/>
                  <a:gd name="T75" fmla="*/ 64 h 471"/>
                  <a:gd name="T76" fmla="*/ 440 w 467"/>
                  <a:gd name="T77" fmla="*/ 43 h 471"/>
                  <a:gd name="T78" fmla="*/ 467 w 467"/>
                  <a:gd name="T79" fmla="*/ 16 h 471"/>
                  <a:gd name="T80" fmla="*/ 440 w 467"/>
                  <a:gd name="T81" fmla="*/ 0 h 471"/>
                  <a:gd name="T82" fmla="*/ 409 w 467"/>
                  <a:gd name="T83" fmla="*/ 30 h 471"/>
                  <a:gd name="T84" fmla="*/ 401 w 467"/>
                  <a:gd name="T85" fmla="*/ 38 h 471"/>
                  <a:gd name="T86" fmla="*/ 393 w 467"/>
                  <a:gd name="T87" fmla="*/ 61 h 471"/>
                  <a:gd name="T88" fmla="*/ 385 w 467"/>
                  <a:gd name="T89" fmla="*/ 90 h 471"/>
                  <a:gd name="T90" fmla="*/ 365 w 467"/>
                  <a:gd name="T91" fmla="*/ 105 h 471"/>
                  <a:gd name="T92" fmla="*/ 342 w 467"/>
                  <a:gd name="T93" fmla="*/ 85 h 471"/>
                  <a:gd name="T94" fmla="*/ 317 w 467"/>
                  <a:gd name="T95" fmla="*/ 79 h 471"/>
                  <a:gd name="T96" fmla="*/ 258 w 467"/>
                  <a:gd name="T97" fmla="*/ 89 h 471"/>
                  <a:gd name="T98" fmla="*/ 233 w 467"/>
                  <a:gd name="T99" fmla="*/ 99 h 471"/>
                  <a:gd name="T100" fmla="*/ 212 w 467"/>
                  <a:gd name="T101" fmla="*/ 129 h 471"/>
                  <a:gd name="T102" fmla="*/ 184 w 467"/>
                  <a:gd name="T103" fmla="*/ 146 h 471"/>
                  <a:gd name="T104" fmla="*/ 137 w 467"/>
                  <a:gd name="T105" fmla="*/ 16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7" h="471">
                    <a:moveTo>
                      <a:pt x="124" y="167"/>
                    </a:moveTo>
                    <a:lnTo>
                      <a:pt x="122" y="177"/>
                    </a:lnTo>
                    <a:lnTo>
                      <a:pt x="124" y="181"/>
                    </a:lnTo>
                    <a:lnTo>
                      <a:pt x="126" y="186"/>
                    </a:lnTo>
                    <a:lnTo>
                      <a:pt x="128" y="189"/>
                    </a:lnTo>
                    <a:lnTo>
                      <a:pt x="131" y="190"/>
                    </a:lnTo>
                    <a:lnTo>
                      <a:pt x="132" y="196"/>
                    </a:lnTo>
                    <a:lnTo>
                      <a:pt x="135" y="204"/>
                    </a:lnTo>
                    <a:lnTo>
                      <a:pt x="137" y="215"/>
                    </a:lnTo>
                    <a:lnTo>
                      <a:pt x="142" y="226"/>
                    </a:lnTo>
                    <a:lnTo>
                      <a:pt x="147" y="236"/>
                    </a:lnTo>
                    <a:lnTo>
                      <a:pt x="151" y="245"/>
                    </a:lnTo>
                    <a:lnTo>
                      <a:pt x="154" y="248"/>
                    </a:lnTo>
                    <a:lnTo>
                      <a:pt x="156" y="252"/>
                    </a:lnTo>
                    <a:lnTo>
                      <a:pt x="159" y="253"/>
                    </a:lnTo>
                    <a:lnTo>
                      <a:pt x="161" y="254"/>
                    </a:lnTo>
                    <a:lnTo>
                      <a:pt x="163" y="266"/>
                    </a:lnTo>
                    <a:lnTo>
                      <a:pt x="166" y="279"/>
                    </a:lnTo>
                    <a:lnTo>
                      <a:pt x="165" y="280"/>
                    </a:lnTo>
                    <a:lnTo>
                      <a:pt x="157" y="280"/>
                    </a:lnTo>
                    <a:lnTo>
                      <a:pt x="149" y="280"/>
                    </a:lnTo>
                    <a:lnTo>
                      <a:pt x="148" y="278"/>
                    </a:lnTo>
                    <a:lnTo>
                      <a:pt x="147" y="276"/>
                    </a:lnTo>
                    <a:lnTo>
                      <a:pt x="144" y="274"/>
                    </a:lnTo>
                    <a:lnTo>
                      <a:pt x="141" y="273"/>
                    </a:lnTo>
                    <a:lnTo>
                      <a:pt x="135" y="270"/>
                    </a:lnTo>
                    <a:lnTo>
                      <a:pt x="129" y="269"/>
                    </a:lnTo>
                    <a:lnTo>
                      <a:pt x="122" y="276"/>
                    </a:lnTo>
                    <a:lnTo>
                      <a:pt x="114" y="283"/>
                    </a:lnTo>
                    <a:lnTo>
                      <a:pt x="43" y="285"/>
                    </a:lnTo>
                    <a:lnTo>
                      <a:pt x="39" y="288"/>
                    </a:lnTo>
                    <a:lnTo>
                      <a:pt x="36" y="289"/>
                    </a:lnTo>
                    <a:lnTo>
                      <a:pt x="39" y="288"/>
                    </a:lnTo>
                    <a:lnTo>
                      <a:pt x="38" y="288"/>
                    </a:lnTo>
                    <a:lnTo>
                      <a:pt x="37" y="290"/>
                    </a:lnTo>
                    <a:lnTo>
                      <a:pt x="36" y="291"/>
                    </a:lnTo>
                    <a:lnTo>
                      <a:pt x="34" y="293"/>
                    </a:lnTo>
                    <a:lnTo>
                      <a:pt x="33" y="294"/>
                    </a:lnTo>
                    <a:lnTo>
                      <a:pt x="33" y="295"/>
                    </a:lnTo>
                    <a:lnTo>
                      <a:pt x="33" y="298"/>
                    </a:lnTo>
                    <a:lnTo>
                      <a:pt x="36" y="304"/>
                    </a:lnTo>
                    <a:lnTo>
                      <a:pt x="39" y="311"/>
                    </a:lnTo>
                    <a:lnTo>
                      <a:pt x="48" y="325"/>
                    </a:lnTo>
                    <a:lnTo>
                      <a:pt x="51" y="332"/>
                    </a:lnTo>
                    <a:lnTo>
                      <a:pt x="52" y="332"/>
                    </a:lnTo>
                    <a:lnTo>
                      <a:pt x="52" y="333"/>
                    </a:lnTo>
                    <a:lnTo>
                      <a:pt x="51" y="335"/>
                    </a:lnTo>
                    <a:lnTo>
                      <a:pt x="50" y="337"/>
                    </a:lnTo>
                    <a:lnTo>
                      <a:pt x="44" y="343"/>
                    </a:lnTo>
                    <a:lnTo>
                      <a:pt x="37" y="349"/>
                    </a:lnTo>
                    <a:lnTo>
                      <a:pt x="21" y="361"/>
                    </a:lnTo>
                    <a:lnTo>
                      <a:pt x="13" y="368"/>
                    </a:lnTo>
                    <a:lnTo>
                      <a:pt x="8" y="370"/>
                    </a:lnTo>
                    <a:lnTo>
                      <a:pt x="5" y="372"/>
                    </a:lnTo>
                    <a:lnTo>
                      <a:pt x="2" y="374"/>
                    </a:lnTo>
                    <a:lnTo>
                      <a:pt x="1" y="378"/>
                    </a:lnTo>
                    <a:lnTo>
                      <a:pt x="1" y="380"/>
                    </a:lnTo>
                    <a:lnTo>
                      <a:pt x="0" y="383"/>
                    </a:lnTo>
                    <a:lnTo>
                      <a:pt x="1" y="385"/>
                    </a:lnTo>
                    <a:lnTo>
                      <a:pt x="2" y="388"/>
                    </a:lnTo>
                    <a:lnTo>
                      <a:pt x="6" y="393"/>
                    </a:lnTo>
                    <a:lnTo>
                      <a:pt x="12" y="396"/>
                    </a:lnTo>
                    <a:lnTo>
                      <a:pt x="19" y="399"/>
                    </a:lnTo>
                    <a:lnTo>
                      <a:pt x="27" y="400"/>
                    </a:lnTo>
                    <a:lnTo>
                      <a:pt x="27" y="411"/>
                    </a:lnTo>
                    <a:lnTo>
                      <a:pt x="28" y="422"/>
                    </a:lnTo>
                    <a:lnTo>
                      <a:pt x="30" y="432"/>
                    </a:lnTo>
                    <a:lnTo>
                      <a:pt x="31" y="442"/>
                    </a:lnTo>
                    <a:lnTo>
                      <a:pt x="36" y="442"/>
                    </a:lnTo>
                    <a:lnTo>
                      <a:pt x="40" y="443"/>
                    </a:lnTo>
                    <a:lnTo>
                      <a:pt x="45" y="444"/>
                    </a:lnTo>
                    <a:lnTo>
                      <a:pt x="49" y="446"/>
                    </a:lnTo>
                    <a:lnTo>
                      <a:pt x="57" y="451"/>
                    </a:lnTo>
                    <a:lnTo>
                      <a:pt x="64" y="456"/>
                    </a:lnTo>
                    <a:lnTo>
                      <a:pt x="73" y="462"/>
                    </a:lnTo>
                    <a:lnTo>
                      <a:pt x="80" y="467"/>
                    </a:lnTo>
                    <a:lnTo>
                      <a:pt x="85" y="468"/>
                    </a:lnTo>
                    <a:lnTo>
                      <a:pt x="88" y="470"/>
                    </a:lnTo>
                    <a:lnTo>
                      <a:pt x="93" y="471"/>
                    </a:lnTo>
                    <a:lnTo>
                      <a:pt x="99" y="471"/>
                    </a:lnTo>
                    <a:lnTo>
                      <a:pt x="100" y="469"/>
                    </a:lnTo>
                    <a:lnTo>
                      <a:pt x="102" y="466"/>
                    </a:lnTo>
                    <a:lnTo>
                      <a:pt x="107" y="465"/>
                    </a:lnTo>
                    <a:lnTo>
                      <a:pt x="113" y="463"/>
                    </a:lnTo>
                    <a:lnTo>
                      <a:pt x="123" y="460"/>
                    </a:lnTo>
                    <a:lnTo>
                      <a:pt x="128" y="458"/>
                    </a:lnTo>
                    <a:lnTo>
                      <a:pt x="132" y="457"/>
                    </a:lnTo>
                    <a:lnTo>
                      <a:pt x="137" y="456"/>
                    </a:lnTo>
                    <a:lnTo>
                      <a:pt x="142" y="454"/>
                    </a:lnTo>
                    <a:lnTo>
                      <a:pt x="147" y="452"/>
                    </a:lnTo>
                    <a:lnTo>
                      <a:pt x="155" y="445"/>
                    </a:lnTo>
                    <a:lnTo>
                      <a:pt x="162" y="436"/>
                    </a:lnTo>
                    <a:lnTo>
                      <a:pt x="176" y="417"/>
                    </a:lnTo>
                    <a:lnTo>
                      <a:pt x="188" y="402"/>
                    </a:lnTo>
                    <a:lnTo>
                      <a:pt x="203" y="391"/>
                    </a:lnTo>
                    <a:lnTo>
                      <a:pt x="215" y="380"/>
                    </a:lnTo>
                    <a:lnTo>
                      <a:pt x="218" y="374"/>
                    </a:lnTo>
                    <a:lnTo>
                      <a:pt x="222" y="368"/>
                    </a:lnTo>
                    <a:lnTo>
                      <a:pt x="224" y="359"/>
                    </a:lnTo>
                    <a:lnTo>
                      <a:pt x="225" y="349"/>
                    </a:lnTo>
                    <a:lnTo>
                      <a:pt x="231" y="344"/>
                    </a:lnTo>
                    <a:lnTo>
                      <a:pt x="240" y="335"/>
                    </a:lnTo>
                    <a:lnTo>
                      <a:pt x="249" y="323"/>
                    </a:lnTo>
                    <a:lnTo>
                      <a:pt x="253" y="317"/>
                    </a:lnTo>
                    <a:lnTo>
                      <a:pt x="255" y="315"/>
                    </a:lnTo>
                    <a:lnTo>
                      <a:pt x="258" y="312"/>
                    </a:lnTo>
                    <a:lnTo>
                      <a:pt x="256" y="315"/>
                    </a:lnTo>
                    <a:lnTo>
                      <a:pt x="255" y="315"/>
                    </a:lnTo>
                    <a:lnTo>
                      <a:pt x="256" y="312"/>
                    </a:lnTo>
                    <a:lnTo>
                      <a:pt x="258" y="310"/>
                    </a:lnTo>
                    <a:lnTo>
                      <a:pt x="264" y="310"/>
                    </a:lnTo>
                    <a:lnTo>
                      <a:pt x="270" y="308"/>
                    </a:lnTo>
                    <a:lnTo>
                      <a:pt x="273" y="306"/>
                    </a:lnTo>
                    <a:lnTo>
                      <a:pt x="277" y="302"/>
                    </a:lnTo>
                    <a:lnTo>
                      <a:pt x="280" y="294"/>
                    </a:lnTo>
                    <a:lnTo>
                      <a:pt x="284" y="284"/>
                    </a:lnTo>
                    <a:lnTo>
                      <a:pt x="286" y="274"/>
                    </a:lnTo>
                    <a:lnTo>
                      <a:pt x="291" y="265"/>
                    </a:lnTo>
                    <a:lnTo>
                      <a:pt x="295" y="262"/>
                    </a:lnTo>
                    <a:lnTo>
                      <a:pt x="299" y="259"/>
                    </a:lnTo>
                    <a:lnTo>
                      <a:pt x="304" y="257"/>
                    </a:lnTo>
                    <a:lnTo>
                      <a:pt x="310" y="257"/>
                    </a:lnTo>
                    <a:lnTo>
                      <a:pt x="319" y="256"/>
                    </a:lnTo>
                    <a:lnTo>
                      <a:pt x="325" y="255"/>
                    </a:lnTo>
                    <a:lnTo>
                      <a:pt x="329" y="253"/>
                    </a:lnTo>
                    <a:lnTo>
                      <a:pt x="334" y="251"/>
                    </a:lnTo>
                    <a:lnTo>
                      <a:pt x="341" y="244"/>
                    </a:lnTo>
                    <a:lnTo>
                      <a:pt x="351" y="238"/>
                    </a:lnTo>
                    <a:lnTo>
                      <a:pt x="351" y="237"/>
                    </a:lnTo>
                    <a:lnTo>
                      <a:pt x="350" y="237"/>
                    </a:lnTo>
                    <a:lnTo>
                      <a:pt x="345" y="228"/>
                    </a:lnTo>
                    <a:lnTo>
                      <a:pt x="342" y="221"/>
                    </a:lnTo>
                    <a:lnTo>
                      <a:pt x="340" y="213"/>
                    </a:lnTo>
                    <a:lnTo>
                      <a:pt x="340" y="204"/>
                    </a:lnTo>
                    <a:lnTo>
                      <a:pt x="342" y="198"/>
                    </a:lnTo>
                    <a:lnTo>
                      <a:pt x="345" y="190"/>
                    </a:lnTo>
                    <a:lnTo>
                      <a:pt x="347" y="183"/>
                    </a:lnTo>
                    <a:lnTo>
                      <a:pt x="352" y="177"/>
                    </a:lnTo>
                    <a:lnTo>
                      <a:pt x="360" y="164"/>
                    </a:lnTo>
                    <a:lnTo>
                      <a:pt x="371" y="156"/>
                    </a:lnTo>
                    <a:lnTo>
                      <a:pt x="379" y="150"/>
                    </a:lnTo>
                    <a:lnTo>
                      <a:pt x="385" y="147"/>
                    </a:lnTo>
                    <a:lnTo>
                      <a:pt x="394" y="145"/>
                    </a:lnTo>
                    <a:lnTo>
                      <a:pt x="400" y="140"/>
                    </a:lnTo>
                    <a:lnTo>
                      <a:pt x="406" y="135"/>
                    </a:lnTo>
                    <a:lnTo>
                      <a:pt x="409" y="129"/>
                    </a:lnTo>
                    <a:lnTo>
                      <a:pt x="413" y="121"/>
                    </a:lnTo>
                    <a:lnTo>
                      <a:pt x="415" y="114"/>
                    </a:lnTo>
                    <a:lnTo>
                      <a:pt x="418" y="105"/>
                    </a:lnTo>
                    <a:lnTo>
                      <a:pt x="419" y="97"/>
                    </a:lnTo>
                    <a:lnTo>
                      <a:pt x="422" y="79"/>
                    </a:lnTo>
                    <a:lnTo>
                      <a:pt x="426" y="64"/>
                    </a:lnTo>
                    <a:lnTo>
                      <a:pt x="428" y="57"/>
                    </a:lnTo>
                    <a:lnTo>
                      <a:pt x="431" y="52"/>
                    </a:lnTo>
                    <a:lnTo>
                      <a:pt x="436" y="46"/>
                    </a:lnTo>
                    <a:lnTo>
                      <a:pt x="440" y="43"/>
                    </a:lnTo>
                    <a:lnTo>
                      <a:pt x="449" y="38"/>
                    </a:lnTo>
                    <a:lnTo>
                      <a:pt x="456" y="32"/>
                    </a:lnTo>
                    <a:lnTo>
                      <a:pt x="462" y="24"/>
                    </a:lnTo>
                    <a:lnTo>
                      <a:pt x="467" y="16"/>
                    </a:lnTo>
                    <a:lnTo>
                      <a:pt x="451" y="8"/>
                    </a:lnTo>
                    <a:lnTo>
                      <a:pt x="443" y="3"/>
                    </a:lnTo>
                    <a:lnTo>
                      <a:pt x="440" y="2"/>
                    </a:lnTo>
                    <a:lnTo>
                      <a:pt x="440" y="0"/>
                    </a:lnTo>
                    <a:lnTo>
                      <a:pt x="430" y="9"/>
                    </a:lnTo>
                    <a:lnTo>
                      <a:pt x="419" y="20"/>
                    </a:lnTo>
                    <a:lnTo>
                      <a:pt x="414" y="24"/>
                    </a:lnTo>
                    <a:lnTo>
                      <a:pt x="409" y="30"/>
                    </a:lnTo>
                    <a:lnTo>
                      <a:pt x="407" y="34"/>
                    </a:lnTo>
                    <a:lnTo>
                      <a:pt x="406" y="37"/>
                    </a:lnTo>
                    <a:lnTo>
                      <a:pt x="403" y="37"/>
                    </a:lnTo>
                    <a:lnTo>
                      <a:pt x="401" y="38"/>
                    </a:lnTo>
                    <a:lnTo>
                      <a:pt x="399" y="42"/>
                    </a:lnTo>
                    <a:lnTo>
                      <a:pt x="397" y="44"/>
                    </a:lnTo>
                    <a:lnTo>
                      <a:pt x="395" y="52"/>
                    </a:lnTo>
                    <a:lnTo>
                      <a:pt x="393" y="61"/>
                    </a:lnTo>
                    <a:lnTo>
                      <a:pt x="391" y="70"/>
                    </a:lnTo>
                    <a:lnTo>
                      <a:pt x="390" y="79"/>
                    </a:lnTo>
                    <a:lnTo>
                      <a:pt x="388" y="86"/>
                    </a:lnTo>
                    <a:lnTo>
                      <a:pt x="385" y="90"/>
                    </a:lnTo>
                    <a:lnTo>
                      <a:pt x="377" y="98"/>
                    </a:lnTo>
                    <a:lnTo>
                      <a:pt x="370" y="104"/>
                    </a:lnTo>
                    <a:lnTo>
                      <a:pt x="368" y="105"/>
                    </a:lnTo>
                    <a:lnTo>
                      <a:pt x="365" y="105"/>
                    </a:lnTo>
                    <a:lnTo>
                      <a:pt x="363" y="105"/>
                    </a:lnTo>
                    <a:lnTo>
                      <a:pt x="362" y="105"/>
                    </a:lnTo>
                    <a:lnTo>
                      <a:pt x="353" y="97"/>
                    </a:lnTo>
                    <a:lnTo>
                      <a:pt x="342" y="85"/>
                    </a:lnTo>
                    <a:lnTo>
                      <a:pt x="336" y="82"/>
                    </a:lnTo>
                    <a:lnTo>
                      <a:pt x="331" y="79"/>
                    </a:lnTo>
                    <a:lnTo>
                      <a:pt x="325" y="79"/>
                    </a:lnTo>
                    <a:lnTo>
                      <a:pt x="317" y="79"/>
                    </a:lnTo>
                    <a:lnTo>
                      <a:pt x="304" y="83"/>
                    </a:lnTo>
                    <a:lnTo>
                      <a:pt x="290" y="84"/>
                    </a:lnTo>
                    <a:lnTo>
                      <a:pt x="277" y="85"/>
                    </a:lnTo>
                    <a:lnTo>
                      <a:pt x="258" y="89"/>
                    </a:lnTo>
                    <a:lnTo>
                      <a:pt x="249" y="91"/>
                    </a:lnTo>
                    <a:lnTo>
                      <a:pt x="241" y="94"/>
                    </a:lnTo>
                    <a:lnTo>
                      <a:pt x="235" y="97"/>
                    </a:lnTo>
                    <a:lnTo>
                      <a:pt x="233" y="99"/>
                    </a:lnTo>
                    <a:lnTo>
                      <a:pt x="227" y="109"/>
                    </a:lnTo>
                    <a:lnTo>
                      <a:pt x="222" y="117"/>
                    </a:lnTo>
                    <a:lnTo>
                      <a:pt x="217" y="124"/>
                    </a:lnTo>
                    <a:lnTo>
                      <a:pt x="212" y="129"/>
                    </a:lnTo>
                    <a:lnTo>
                      <a:pt x="208" y="133"/>
                    </a:lnTo>
                    <a:lnTo>
                      <a:pt x="202" y="137"/>
                    </a:lnTo>
                    <a:lnTo>
                      <a:pt x="193" y="141"/>
                    </a:lnTo>
                    <a:lnTo>
                      <a:pt x="184" y="146"/>
                    </a:lnTo>
                    <a:lnTo>
                      <a:pt x="169" y="152"/>
                    </a:lnTo>
                    <a:lnTo>
                      <a:pt x="153" y="160"/>
                    </a:lnTo>
                    <a:lnTo>
                      <a:pt x="145" y="163"/>
                    </a:lnTo>
                    <a:lnTo>
                      <a:pt x="137" y="165"/>
                    </a:lnTo>
                    <a:lnTo>
                      <a:pt x="130" y="167"/>
                    </a:lnTo>
                    <a:lnTo>
                      <a:pt x="124" y="167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3" name="Freeform 538"/>
              <p:cNvSpPr>
                <a:spLocks/>
              </p:cNvSpPr>
              <p:nvPr/>
            </p:nvSpPr>
            <p:spPr bwMode="auto">
              <a:xfrm>
                <a:off x="5348139" y="2788331"/>
                <a:ext cx="3198" cy="23031"/>
              </a:xfrm>
              <a:custGeom>
                <a:avLst/>
                <a:gdLst>
                  <a:gd name="T0" fmla="*/ 3 w 3"/>
                  <a:gd name="T1" fmla="*/ 0 h 18"/>
                  <a:gd name="T2" fmla="*/ 3 w 3"/>
                  <a:gd name="T3" fmla="*/ 0 h 18"/>
                  <a:gd name="T4" fmla="*/ 3 w 3"/>
                  <a:gd name="T5" fmla="*/ 0 h 18"/>
                  <a:gd name="T6" fmla="*/ 0 w 3"/>
                  <a:gd name="T7" fmla="*/ 10 h 18"/>
                  <a:gd name="T8" fmla="*/ 1 w 3"/>
                  <a:gd name="T9" fmla="*/ 18 h 18"/>
                  <a:gd name="T10" fmla="*/ 0 w 3"/>
                  <a:gd name="T11" fmla="*/ 10 h 18"/>
                  <a:gd name="T12" fmla="*/ 3 w 3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8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1" y="18"/>
                    </a:lnTo>
                    <a:lnTo>
                      <a:pt x="0" y="10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4" name="Freeform 539"/>
              <p:cNvSpPr>
                <a:spLocks/>
              </p:cNvSpPr>
              <p:nvPr/>
            </p:nvSpPr>
            <p:spPr bwMode="auto">
              <a:xfrm>
                <a:off x="4420712" y="2947903"/>
                <a:ext cx="590035" cy="613611"/>
              </a:xfrm>
              <a:custGeom>
                <a:avLst/>
                <a:gdLst>
                  <a:gd name="T0" fmla="*/ 61 w 479"/>
                  <a:gd name="T1" fmla="*/ 50 h 470"/>
                  <a:gd name="T2" fmla="*/ 48 w 479"/>
                  <a:gd name="T3" fmla="*/ 79 h 470"/>
                  <a:gd name="T4" fmla="*/ 36 w 479"/>
                  <a:gd name="T5" fmla="*/ 108 h 470"/>
                  <a:gd name="T6" fmla="*/ 11 w 479"/>
                  <a:gd name="T7" fmla="*/ 119 h 470"/>
                  <a:gd name="T8" fmla="*/ 0 w 479"/>
                  <a:gd name="T9" fmla="*/ 130 h 470"/>
                  <a:gd name="T10" fmla="*/ 33 w 479"/>
                  <a:gd name="T11" fmla="*/ 184 h 470"/>
                  <a:gd name="T12" fmla="*/ 70 w 479"/>
                  <a:gd name="T13" fmla="*/ 227 h 470"/>
                  <a:gd name="T14" fmla="*/ 112 w 479"/>
                  <a:gd name="T15" fmla="*/ 233 h 470"/>
                  <a:gd name="T16" fmla="*/ 144 w 479"/>
                  <a:gd name="T17" fmla="*/ 225 h 470"/>
                  <a:gd name="T18" fmla="*/ 150 w 479"/>
                  <a:gd name="T19" fmla="*/ 247 h 470"/>
                  <a:gd name="T20" fmla="*/ 174 w 479"/>
                  <a:gd name="T21" fmla="*/ 276 h 470"/>
                  <a:gd name="T22" fmla="*/ 164 w 479"/>
                  <a:gd name="T23" fmla="*/ 296 h 470"/>
                  <a:gd name="T24" fmla="*/ 146 w 479"/>
                  <a:gd name="T25" fmla="*/ 335 h 470"/>
                  <a:gd name="T26" fmla="*/ 230 w 479"/>
                  <a:gd name="T27" fmla="*/ 339 h 470"/>
                  <a:gd name="T28" fmla="*/ 261 w 479"/>
                  <a:gd name="T29" fmla="*/ 363 h 470"/>
                  <a:gd name="T30" fmla="*/ 265 w 479"/>
                  <a:gd name="T31" fmla="*/ 402 h 470"/>
                  <a:gd name="T32" fmla="*/ 288 w 479"/>
                  <a:gd name="T33" fmla="*/ 386 h 470"/>
                  <a:gd name="T34" fmla="*/ 308 w 479"/>
                  <a:gd name="T35" fmla="*/ 395 h 470"/>
                  <a:gd name="T36" fmla="*/ 324 w 479"/>
                  <a:gd name="T37" fmla="*/ 453 h 470"/>
                  <a:gd name="T38" fmla="*/ 335 w 479"/>
                  <a:gd name="T39" fmla="*/ 466 h 470"/>
                  <a:gd name="T40" fmla="*/ 378 w 479"/>
                  <a:gd name="T41" fmla="*/ 469 h 470"/>
                  <a:gd name="T42" fmla="*/ 395 w 479"/>
                  <a:gd name="T43" fmla="*/ 460 h 470"/>
                  <a:gd name="T44" fmla="*/ 421 w 479"/>
                  <a:gd name="T45" fmla="*/ 458 h 470"/>
                  <a:gd name="T46" fmla="*/ 415 w 479"/>
                  <a:gd name="T47" fmla="*/ 441 h 470"/>
                  <a:gd name="T48" fmla="*/ 377 w 479"/>
                  <a:gd name="T49" fmla="*/ 416 h 470"/>
                  <a:gd name="T50" fmla="*/ 378 w 479"/>
                  <a:gd name="T51" fmla="*/ 400 h 470"/>
                  <a:gd name="T52" fmla="*/ 399 w 479"/>
                  <a:gd name="T53" fmla="*/ 363 h 470"/>
                  <a:gd name="T54" fmla="*/ 352 w 479"/>
                  <a:gd name="T55" fmla="*/ 336 h 470"/>
                  <a:gd name="T56" fmla="*/ 340 w 479"/>
                  <a:gd name="T57" fmla="*/ 294 h 470"/>
                  <a:gd name="T58" fmla="*/ 314 w 479"/>
                  <a:gd name="T59" fmla="*/ 279 h 470"/>
                  <a:gd name="T60" fmla="*/ 318 w 479"/>
                  <a:gd name="T61" fmla="*/ 266 h 470"/>
                  <a:gd name="T62" fmla="*/ 357 w 479"/>
                  <a:gd name="T63" fmla="*/ 237 h 470"/>
                  <a:gd name="T64" fmla="*/ 364 w 479"/>
                  <a:gd name="T65" fmla="*/ 226 h 470"/>
                  <a:gd name="T66" fmla="*/ 346 w 479"/>
                  <a:gd name="T67" fmla="*/ 189 h 470"/>
                  <a:gd name="T68" fmla="*/ 351 w 479"/>
                  <a:gd name="T69" fmla="*/ 182 h 470"/>
                  <a:gd name="T70" fmla="*/ 427 w 479"/>
                  <a:gd name="T71" fmla="*/ 177 h 470"/>
                  <a:gd name="T72" fmla="*/ 457 w 479"/>
                  <a:gd name="T73" fmla="*/ 168 h 470"/>
                  <a:gd name="T74" fmla="*/ 478 w 479"/>
                  <a:gd name="T75" fmla="*/ 174 h 470"/>
                  <a:gd name="T76" fmla="*/ 469 w 479"/>
                  <a:gd name="T77" fmla="*/ 146 h 470"/>
                  <a:gd name="T78" fmla="*/ 450 w 479"/>
                  <a:gd name="T79" fmla="*/ 109 h 470"/>
                  <a:gd name="T80" fmla="*/ 439 w 479"/>
                  <a:gd name="T81" fmla="*/ 80 h 470"/>
                  <a:gd name="T82" fmla="*/ 437 w 479"/>
                  <a:gd name="T83" fmla="*/ 61 h 470"/>
                  <a:gd name="T84" fmla="*/ 423 w 479"/>
                  <a:gd name="T85" fmla="*/ 47 h 470"/>
                  <a:gd name="T86" fmla="*/ 420 w 479"/>
                  <a:gd name="T87" fmla="*/ 21 h 470"/>
                  <a:gd name="T88" fmla="*/ 376 w 479"/>
                  <a:gd name="T89" fmla="*/ 4 h 470"/>
                  <a:gd name="T90" fmla="*/ 339 w 479"/>
                  <a:gd name="T91" fmla="*/ 2 h 470"/>
                  <a:gd name="T92" fmla="*/ 312 w 479"/>
                  <a:gd name="T93" fmla="*/ 33 h 470"/>
                  <a:gd name="T94" fmla="*/ 285 w 479"/>
                  <a:gd name="T95" fmla="*/ 39 h 470"/>
                  <a:gd name="T96" fmla="*/ 260 w 479"/>
                  <a:gd name="T97" fmla="*/ 23 h 470"/>
                  <a:gd name="T98" fmla="*/ 230 w 479"/>
                  <a:gd name="T99" fmla="*/ 41 h 470"/>
                  <a:gd name="T100" fmla="*/ 202 w 479"/>
                  <a:gd name="T101" fmla="*/ 53 h 470"/>
                  <a:gd name="T102" fmla="*/ 165 w 479"/>
                  <a:gd name="T103" fmla="*/ 35 h 470"/>
                  <a:gd name="T104" fmla="*/ 141 w 479"/>
                  <a:gd name="T105" fmla="*/ 34 h 470"/>
                  <a:gd name="T106" fmla="*/ 127 w 479"/>
                  <a:gd name="T107" fmla="*/ 20 h 470"/>
                  <a:gd name="T108" fmla="*/ 99 w 479"/>
                  <a:gd name="T109" fmla="*/ 19 h 470"/>
                  <a:gd name="T110" fmla="*/ 90 w 479"/>
                  <a:gd name="T111" fmla="*/ 16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79" h="470">
                    <a:moveTo>
                      <a:pt x="90" y="16"/>
                    </a:moveTo>
                    <a:lnTo>
                      <a:pt x="81" y="24"/>
                    </a:lnTo>
                    <a:lnTo>
                      <a:pt x="74" y="33"/>
                    </a:lnTo>
                    <a:lnTo>
                      <a:pt x="68" y="42"/>
                    </a:lnTo>
                    <a:lnTo>
                      <a:pt x="61" y="50"/>
                    </a:lnTo>
                    <a:lnTo>
                      <a:pt x="57" y="53"/>
                    </a:lnTo>
                    <a:lnTo>
                      <a:pt x="55" y="57"/>
                    </a:lnTo>
                    <a:lnTo>
                      <a:pt x="52" y="63"/>
                    </a:lnTo>
                    <a:lnTo>
                      <a:pt x="50" y="68"/>
                    </a:lnTo>
                    <a:lnTo>
                      <a:pt x="48" y="79"/>
                    </a:lnTo>
                    <a:lnTo>
                      <a:pt x="47" y="90"/>
                    </a:lnTo>
                    <a:lnTo>
                      <a:pt x="45" y="95"/>
                    </a:lnTo>
                    <a:lnTo>
                      <a:pt x="43" y="99"/>
                    </a:lnTo>
                    <a:lnTo>
                      <a:pt x="39" y="104"/>
                    </a:lnTo>
                    <a:lnTo>
                      <a:pt x="36" y="108"/>
                    </a:lnTo>
                    <a:lnTo>
                      <a:pt x="31" y="113"/>
                    </a:lnTo>
                    <a:lnTo>
                      <a:pt x="26" y="116"/>
                    </a:lnTo>
                    <a:lnTo>
                      <a:pt x="21" y="118"/>
                    </a:lnTo>
                    <a:lnTo>
                      <a:pt x="17" y="118"/>
                    </a:lnTo>
                    <a:lnTo>
                      <a:pt x="11" y="119"/>
                    </a:lnTo>
                    <a:lnTo>
                      <a:pt x="6" y="120"/>
                    </a:lnTo>
                    <a:lnTo>
                      <a:pt x="2" y="121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1" y="134"/>
                    </a:lnTo>
                    <a:lnTo>
                      <a:pt x="4" y="138"/>
                    </a:lnTo>
                    <a:lnTo>
                      <a:pt x="15" y="154"/>
                    </a:lnTo>
                    <a:lnTo>
                      <a:pt x="26" y="169"/>
                    </a:lnTo>
                    <a:lnTo>
                      <a:pt x="33" y="184"/>
                    </a:lnTo>
                    <a:lnTo>
                      <a:pt x="43" y="202"/>
                    </a:lnTo>
                    <a:lnTo>
                      <a:pt x="49" y="210"/>
                    </a:lnTo>
                    <a:lnTo>
                      <a:pt x="55" y="217"/>
                    </a:lnTo>
                    <a:lnTo>
                      <a:pt x="62" y="223"/>
                    </a:lnTo>
                    <a:lnTo>
                      <a:pt x="70" y="227"/>
                    </a:lnTo>
                    <a:lnTo>
                      <a:pt x="79" y="230"/>
                    </a:lnTo>
                    <a:lnTo>
                      <a:pt x="86" y="232"/>
                    </a:lnTo>
                    <a:lnTo>
                      <a:pt x="94" y="233"/>
                    </a:lnTo>
                    <a:lnTo>
                      <a:pt x="104" y="233"/>
                    </a:lnTo>
                    <a:lnTo>
                      <a:pt x="112" y="233"/>
                    </a:lnTo>
                    <a:lnTo>
                      <a:pt x="119" y="232"/>
                    </a:lnTo>
                    <a:lnTo>
                      <a:pt x="128" y="230"/>
                    </a:lnTo>
                    <a:lnTo>
                      <a:pt x="136" y="227"/>
                    </a:lnTo>
                    <a:lnTo>
                      <a:pt x="141" y="225"/>
                    </a:lnTo>
                    <a:lnTo>
                      <a:pt x="144" y="225"/>
                    </a:lnTo>
                    <a:lnTo>
                      <a:pt x="147" y="225"/>
                    </a:lnTo>
                    <a:lnTo>
                      <a:pt x="148" y="227"/>
                    </a:lnTo>
                    <a:lnTo>
                      <a:pt x="149" y="233"/>
                    </a:lnTo>
                    <a:lnTo>
                      <a:pt x="149" y="242"/>
                    </a:lnTo>
                    <a:lnTo>
                      <a:pt x="150" y="247"/>
                    </a:lnTo>
                    <a:lnTo>
                      <a:pt x="155" y="253"/>
                    </a:lnTo>
                    <a:lnTo>
                      <a:pt x="161" y="258"/>
                    </a:lnTo>
                    <a:lnTo>
                      <a:pt x="166" y="265"/>
                    </a:lnTo>
                    <a:lnTo>
                      <a:pt x="172" y="270"/>
                    </a:lnTo>
                    <a:lnTo>
                      <a:pt x="174" y="276"/>
                    </a:lnTo>
                    <a:lnTo>
                      <a:pt x="175" y="278"/>
                    </a:lnTo>
                    <a:lnTo>
                      <a:pt x="175" y="282"/>
                    </a:lnTo>
                    <a:lnTo>
                      <a:pt x="173" y="285"/>
                    </a:lnTo>
                    <a:lnTo>
                      <a:pt x="171" y="287"/>
                    </a:lnTo>
                    <a:lnTo>
                      <a:pt x="164" y="296"/>
                    </a:lnTo>
                    <a:lnTo>
                      <a:pt x="155" y="308"/>
                    </a:lnTo>
                    <a:lnTo>
                      <a:pt x="152" y="315"/>
                    </a:lnTo>
                    <a:lnTo>
                      <a:pt x="148" y="321"/>
                    </a:lnTo>
                    <a:lnTo>
                      <a:pt x="146" y="328"/>
                    </a:lnTo>
                    <a:lnTo>
                      <a:pt x="146" y="335"/>
                    </a:lnTo>
                    <a:lnTo>
                      <a:pt x="170" y="333"/>
                    </a:lnTo>
                    <a:lnTo>
                      <a:pt x="195" y="333"/>
                    </a:lnTo>
                    <a:lnTo>
                      <a:pt x="207" y="335"/>
                    </a:lnTo>
                    <a:lnTo>
                      <a:pt x="218" y="336"/>
                    </a:lnTo>
                    <a:lnTo>
                      <a:pt x="230" y="339"/>
                    </a:lnTo>
                    <a:lnTo>
                      <a:pt x="241" y="343"/>
                    </a:lnTo>
                    <a:lnTo>
                      <a:pt x="250" y="348"/>
                    </a:lnTo>
                    <a:lnTo>
                      <a:pt x="255" y="352"/>
                    </a:lnTo>
                    <a:lnTo>
                      <a:pt x="259" y="358"/>
                    </a:lnTo>
                    <a:lnTo>
                      <a:pt x="261" y="363"/>
                    </a:lnTo>
                    <a:lnTo>
                      <a:pt x="263" y="378"/>
                    </a:lnTo>
                    <a:lnTo>
                      <a:pt x="263" y="396"/>
                    </a:lnTo>
                    <a:lnTo>
                      <a:pt x="263" y="399"/>
                    </a:lnTo>
                    <a:lnTo>
                      <a:pt x="264" y="401"/>
                    </a:lnTo>
                    <a:lnTo>
                      <a:pt x="265" y="402"/>
                    </a:lnTo>
                    <a:lnTo>
                      <a:pt x="266" y="402"/>
                    </a:lnTo>
                    <a:lnTo>
                      <a:pt x="271" y="400"/>
                    </a:lnTo>
                    <a:lnTo>
                      <a:pt x="276" y="395"/>
                    </a:lnTo>
                    <a:lnTo>
                      <a:pt x="282" y="391"/>
                    </a:lnTo>
                    <a:lnTo>
                      <a:pt x="288" y="386"/>
                    </a:lnTo>
                    <a:lnTo>
                      <a:pt x="294" y="383"/>
                    </a:lnTo>
                    <a:lnTo>
                      <a:pt x="298" y="382"/>
                    </a:lnTo>
                    <a:lnTo>
                      <a:pt x="301" y="383"/>
                    </a:lnTo>
                    <a:lnTo>
                      <a:pt x="304" y="388"/>
                    </a:lnTo>
                    <a:lnTo>
                      <a:pt x="308" y="395"/>
                    </a:lnTo>
                    <a:lnTo>
                      <a:pt x="313" y="403"/>
                    </a:lnTo>
                    <a:lnTo>
                      <a:pt x="319" y="419"/>
                    </a:lnTo>
                    <a:lnTo>
                      <a:pt x="322" y="430"/>
                    </a:lnTo>
                    <a:lnTo>
                      <a:pt x="322" y="441"/>
                    </a:lnTo>
                    <a:lnTo>
                      <a:pt x="324" y="453"/>
                    </a:lnTo>
                    <a:lnTo>
                      <a:pt x="325" y="458"/>
                    </a:lnTo>
                    <a:lnTo>
                      <a:pt x="328" y="463"/>
                    </a:lnTo>
                    <a:lnTo>
                      <a:pt x="331" y="464"/>
                    </a:lnTo>
                    <a:lnTo>
                      <a:pt x="333" y="466"/>
                    </a:lnTo>
                    <a:lnTo>
                      <a:pt x="335" y="466"/>
                    </a:lnTo>
                    <a:lnTo>
                      <a:pt x="339" y="466"/>
                    </a:lnTo>
                    <a:lnTo>
                      <a:pt x="352" y="468"/>
                    </a:lnTo>
                    <a:lnTo>
                      <a:pt x="367" y="469"/>
                    </a:lnTo>
                    <a:lnTo>
                      <a:pt x="372" y="470"/>
                    </a:lnTo>
                    <a:lnTo>
                      <a:pt x="378" y="469"/>
                    </a:lnTo>
                    <a:lnTo>
                      <a:pt x="383" y="468"/>
                    </a:lnTo>
                    <a:lnTo>
                      <a:pt x="386" y="466"/>
                    </a:lnTo>
                    <a:lnTo>
                      <a:pt x="388" y="463"/>
                    </a:lnTo>
                    <a:lnTo>
                      <a:pt x="392" y="460"/>
                    </a:lnTo>
                    <a:lnTo>
                      <a:pt x="395" y="460"/>
                    </a:lnTo>
                    <a:lnTo>
                      <a:pt x="400" y="460"/>
                    </a:lnTo>
                    <a:lnTo>
                      <a:pt x="409" y="460"/>
                    </a:lnTo>
                    <a:lnTo>
                      <a:pt x="418" y="460"/>
                    </a:lnTo>
                    <a:lnTo>
                      <a:pt x="420" y="459"/>
                    </a:lnTo>
                    <a:lnTo>
                      <a:pt x="421" y="458"/>
                    </a:lnTo>
                    <a:lnTo>
                      <a:pt x="423" y="457"/>
                    </a:lnTo>
                    <a:lnTo>
                      <a:pt x="424" y="455"/>
                    </a:lnTo>
                    <a:lnTo>
                      <a:pt x="423" y="452"/>
                    </a:lnTo>
                    <a:lnTo>
                      <a:pt x="421" y="448"/>
                    </a:lnTo>
                    <a:lnTo>
                      <a:pt x="415" y="441"/>
                    </a:lnTo>
                    <a:lnTo>
                      <a:pt x="409" y="436"/>
                    </a:lnTo>
                    <a:lnTo>
                      <a:pt x="393" y="430"/>
                    </a:lnTo>
                    <a:lnTo>
                      <a:pt x="381" y="422"/>
                    </a:lnTo>
                    <a:lnTo>
                      <a:pt x="378" y="419"/>
                    </a:lnTo>
                    <a:lnTo>
                      <a:pt x="377" y="416"/>
                    </a:lnTo>
                    <a:lnTo>
                      <a:pt x="376" y="414"/>
                    </a:lnTo>
                    <a:lnTo>
                      <a:pt x="375" y="411"/>
                    </a:lnTo>
                    <a:lnTo>
                      <a:pt x="376" y="407"/>
                    </a:lnTo>
                    <a:lnTo>
                      <a:pt x="377" y="404"/>
                    </a:lnTo>
                    <a:lnTo>
                      <a:pt x="378" y="400"/>
                    </a:lnTo>
                    <a:lnTo>
                      <a:pt x="382" y="395"/>
                    </a:lnTo>
                    <a:lnTo>
                      <a:pt x="387" y="386"/>
                    </a:lnTo>
                    <a:lnTo>
                      <a:pt x="392" y="380"/>
                    </a:lnTo>
                    <a:lnTo>
                      <a:pt x="395" y="372"/>
                    </a:lnTo>
                    <a:lnTo>
                      <a:pt x="399" y="363"/>
                    </a:lnTo>
                    <a:lnTo>
                      <a:pt x="384" y="356"/>
                    </a:lnTo>
                    <a:lnTo>
                      <a:pt x="372" y="347"/>
                    </a:lnTo>
                    <a:lnTo>
                      <a:pt x="367" y="342"/>
                    </a:lnTo>
                    <a:lnTo>
                      <a:pt x="359" y="339"/>
                    </a:lnTo>
                    <a:lnTo>
                      <a:pt x="352" y="336"/>
                    </a:lnTo>
                    <a:lnTo>
                      <a:pt x="344" y="336"/>
                    </a:lnTo>
                    <a:lnTo>
                      <a:pt x="343" y="326"/>
                    </a:lnTo>
                    <a:lnTo>
                      <a:pt x="341" y="316"/>
                    </a:lnTo>
                    <a:lnTo>
                      <a:pt x="340" y="305"/>
                    </a:lnTo>
                    <a:lnTo>
                      <a:pt x="340" y="294"/>
                    </a:lnTo>
                    <a:lnTo>
                      <a:pt x="332" y="293"/>
                    </a:lnTo>
                    <a:lnTo>
                      <a:pt x="325" y="290"/>
                    </a:lnTo>
                    <a:lnTo>
                      <a:pt x="319" y="287"/>
                    </a:lnTo>
                    <a:lnTo>
                      <a:pt x="315" y="282"/>
                    </a:lnTo>
                    <a:lnTo>
                      <a:pt x="314" y="279"/>
                    </a:lnTo>
                    <a:lnTo>
                      <a:pt x="313" y="277"/>
                    </a:lnTo>
                    <a:lnTo>
                      <a:pt x="314" y="274"/>
                    </a:lnTo>
                    <a:lnTo>
                      <a:pt x="314" y="272"/>
                    </a:lnTo>
                    <a:lnTo>
                      <a:pt x="315" y="268"/>
                    </a:lnTo>
                    <a:lnTo>
                      <a:pt x="318" y="266"/>
                    </a:lnTo>
                    <a:lnTo>
                      <a:pt x="321" y="264"/>
                    </a:lnTo>
                    <a:lnTo>
                      <a:pt x="326" y="262"/>
                    </a:lnTo>
                    <a:lnTo>
                      <a:pt x="334" y="255"/>
                    </a:lnTo>
                    <a:lnTo>
                      <a:pt x="350" y="243"/>
                    </a:lnTo>
                    <a:lnTo>
                      <a:pt x="357" y="237"/>
                    </a:lnTo>
                    <a:lnTo>
                      <a:pt x="363" y="231"/>
                    </a:lnTo>
                    <a:lnTo>
                      <a:pt x="364" y="229"/>
                    </a:lnTo>
                    <a:lnTo>
                      <a:pt x="365" y="227"/>
                    </a:lnTo>
                    <a:lnTo>
                      <a:pt x="365" y="226"/>
                    </a:lnTo>
                    <a:lnTo>
                      <a:pt x="364" y="226"/>
                    </a:lnTo>
                    <a:lnTo>
                      <a:pt x="361" y="219"/>
                    </a:lnTo>
                    <a:lnTo>
                      <a:pt x="352" y="205"/>
                    </a:lnTo>
                    <a:lnTo>
                      <a:pt x="349" y="198"/>
                    </a:lnTo>
                    <a:lnTo>
                      <a:pt x="346" y="192"/>
                    </a:lnTo>
                    <a:lnTo>
                      <a:pt x="346" y="189"/>
                    </a:lnTo>
                    <a:lnTo>
                      <a:pt x="346" y="188"/>
                    </a:lnTo>
                    <a:lnTo>
                      <a:pt x="347" y="187"/>
                    </a:lnTo>
                    <a:lnTo>
                      <a:pt x="349" y="185"/>
                    </a:lnTo>
                    <a:lnTo>
                      <a:pt x="350" y="184"/>
                    </a:lnTo>
                    <a:lnTo>
                      <a:pt x="351" y="182"/>
                    </a:lnTo>
                    <a:lnTo>
                      <a:pt x="352" y="182"/>
                    </a:lnTo>
                    <a:lnTo>
                      <a:pt x="349" y="183"/>
                    </a:lnTo>
                    <a:lnTo>
                      <a:pt x="352" y="182"/>
                    </a:lnTo>
                    <a:lnTo>
                      <a:pt x="356" y="179"/>
                    </a:lnTo>
                    <a:lnTo>
                      <a:pt x="427" y="177"/>
                    </a:lnTo>
                    <a:lnTo>
                      <a:pt x="435" y="170"/>
                    </a:lnTo>
                    <a:lnTo>
                      <a:pt x="442" y="163"/>
                    </a:lnTo>
                    <a:lnTo>
                      <a:pt x="448" y="164"/>
                    </a:lnTo>
                    <a:lnTo>
                      <a:pt x="454" y="167"/>
                    </a:lnTo>
                    <a:lnTo>
                      <a:pt x="457" y="168"/>
                    </a:lnTo>
                    <a:lnTo>
                      <a:pt x="460" y="170"/>
                    </a:lnTo>
                    <a:lnTo>
                      <a:pt x="461" y="172"/>
                    </a:lnTo>
                    <a:lnTo>
                      <a:pt x="462" y="174"/>
                    </a:lnTo>
                    <a:lnTo>
                      <a:pt x="470" y="174"/>
                    </a:lnTo>
                    <a:lnTo>
                      <a:pt x="478" y="174"/>
                    </a:lnTo>
                    <a:lnTo>
                      <a:pt x="479" y="173"/>
                    </a:lnTo>
                    <a:lnTo>
                      <a:pt x="476" y="160"/>
                    </a:lnTo>
                    <a:lnTo>
                      <a:pt x="474" y="148"/>
                    </a:lnTo>
                    <a:lnTo>
                      <a:pt x="472" y="147"/>
                    </a:lnTo>
                    <a:lnTo>
                      <a:pt x="469" y="146"/>
                    </a:lnTo>
                    <a:lnTo>
                      <a:pt x="467" y="142"/>
                    </a:lnTo>
                    <a:lnTo>
                      <a:pt x="464" y="139"/>
                    </a:lnTo>
                    <a:lnTo>
                      <a:pt x="460" y="130"/>
                    </a:lnTo>
                    <a:lnTo>
                      <a:pt x="455" y="120"/>
                    </a:lnTo>
                    <a:lnTo>
                      <a:pt x="450" y="109"/>
                    </a:lnTo>
                    <a:lnTo>
                      <a:pt x="448" y="98"/>
                    </a:lnTo>
                    <a:lnTo>
                      <a:pt x="445" y="90"/>
                    </a:lnTo>
                    <a:lnTo>
                      <a:pt x="444" y="84"/>
                    </a:lnTo>
                    <a:lnTo>
                      <a:pt x="441" y="83"/>
                    </a:lnTo>
                    <a:lnTo>
                      <a:pt x="439" y="80"/>
                    </a:lnTo>
                    <a:lnTo>
                      <a:pt x="437" y="75"/>
                    </a:lnTo>
                    <a:lnTo>
                      <a:pt x="435" y="71"/>
                    </a:lnTo>
                    <a:lnTo>
                      <a:pt x="437" y="61"/>
                    </a:lnTo>
                    <a:lnTo>
                      <a:pt x="437" y="61"/>
                    </a:lnTo>
                    <a:lnTo>
                      <a:pt x="437" y="61"/>
                    </a:lnTo>
                    <a:lnTo>
                      <a:pt x="433" y="59"/>
                    </a:lnTo>
                    <a:lnTo>
                      <a:pt x="430" y="58"/>
                    </a:lnTo>
                    <a:lnTo>
                      <a:pt x="427" y="55"/>
                    </a:lnTo>
                    <a:lnTo>
                      <a:pt x="425" y="52"/>
                    </a:lnTo>
                    <a:lnTo>
                      <a:pt x="423" y="47"/>
                    </a:lnTo>
                    <a:lnTo>
                      <a:pt x="421" y="42"/>
                    </a:lnTo>
                    <a:lnTo>
                      <a:pt x="420" y="36"/>
                    </a:lnTo>
                    <a:lnTo>
                      <a:pt x="420" y="29"/>
                    </a:lnTo>
                    <a:lnTo>
                      <a:pt x="420" y="24"/>
                    </a:lnTo>
                    <a:lnTo>
                      <a:pt x="420" y="21"/>
                    </a:lnTo>
                    <a:lnTo>
                      <a:pt x="420" y="21"/>
                    </a:lnTo>
                    <a:lnTo>
                      <a:pt x="420" y="21"/>
                    </a:lnTo>
                    <a:lnTo>
                      <a:pt x="402" y="14"/>
                    </a:lnTo>
                    <a:lnTo>
                      <a:pt x="386" y="8"/>
                    </a:lnTo>
                    <a:lnTo>
                      <a:pt x="376" y="4"/>
                    </a:lnTo>
                    <a:lnTo>
                      <a:pt x="368" y="2"/>
                    </a:lnTo>
                    <a:lnTo>
                      <a:pt x="358" y="0"/>
                    </a:lnTo>
                    <a:lnTo>
                      <a:pt x="349" y="0"/>
                    </a:lnTo>
                    <a:lnTo>
                      <a:pt x="344" y="0"/>
                    </a:lnTo>
                    <a:lnTo>
                      <a:pt x="339" y="2"/>
                    </a:lnTo>
                    <a:lnTo>
                      <a:pt x="334" y="5"/>
                    </a:lnTo>
                    <a:lnTo>
                      <a:pt x="331" y="10"/>
                    </a:lnTo>
                    <a:lnTo>
                      <a:pt x="322" y="19"/>
                    </a:lnTo>
                    <a:lnTo>
                      <a:pt x="315" y="29"/>
                    </a:lnTo>
                    <a:lnTo>
                      <a:pt x="312" y="33"/>
                    </a:lnTo>
                    <a:lnTo>
                      <a:pt x="307" y="36"/>
                    </a:lnTo>
                    <a:lnTo>
                      <a:pt x="302" y="40"/>
                    </a:lnTo>
                    <a:lnTo>
                      <a:pt x="297" y="41"/>
                    </a:lnTo>
                    <a:lnTo>
                      <a:pt x="291" y="41"/>
                    </a:lnTo>
                    <a:lnTo>
                      <a:pt x="285" y="39"/>
                    </a:lnTo>
                    <a:lnTo>
                      <a:pt x="279" y="35"/>
                    </a:lnTo>
                    <a:lnTo>
                      <a:pt x="271" y="29"/>
                    </a:lnTo>
                    <a:lnTo>
                      <a:pt x="267" y="26"/>
                    </a:lnTo>
                    <a:lnTo>
                      <a:pt x="264" y="24"/>
                    </a:lnTo>
                    <a:lnTo>
                      <a:pt x="260" y="23"/>
                    </a:lnTo>
                    <a:lnTo>
                      <a:pt x="257" y="23"/>
                    </a:lnTo>
                    <a:lnTo>
                      <a:pt x="250" y="25"/>
                    </a:lnTo>
                    <a:lnTo>
                      <a:pt x="244" y="30"/>
                    </a:lnTo>
                    <a:lnTo>
                      <a:pt x="238" y="35"/>
                    </a:lnTo>
                    <a:lnTo>
                      <a:pt x="230" y="41"/>
                    </a:lnTo>
                    <a:lnTo>
                      <a:pt x="224" y="46"/>
                    </a:lnTo>
                    <a:lnTo>
                      <a:pt x="218" y="50"/>
                    </a:lnTo>
                    <a:lnTo>
                      <a:pt x="211" y="52"/>
                    </a:lnTo>
                    <a:lnTo>
                      <a:pt x="207" y="53"/>
                    </a:lnTo>
                    <a:lnTo>
                      <a:pt x="202" y="53"/>
                    </a:lnTo>
                    <a:lnTo>
                      <a:pt x="197" y="52"/>
                    </a:lnTo>
                    <a:lnTo>
                      <a:pt x="187" y="48"/>
                    </a:lnTo>
                    <a:lnTo>
                      <a:pt x="180" y="44"/>
                    </a:lnTo>
                    <a:lnTo>
                      <a:pt x="172" y="40"/>
                    </a:lnTo>
                    <a:lnTo>
                      <a:pt x="165" y="35"/>
                    </a:lnTo>
                    <a:lnTo>
                      <a:pt x="160" y="34"/>
                    </a:lnTo>
                    <a:lnTo>
                      <a:pt x="156" y="33"/>
                    </a:lnTo>
                    <a:lnTo>
                      <a:pt x="152" y="33"/>
                    </a:lnTo>
                    <a:lnTo>
                      <a:pt x="147" y="34"/>
                    </a:lnTo>
                    <a:lnTo>
                      <a:pt x="141" y="34"/>
                    </a:lnTo>
                    <a:lnTo>
                      <a:pt x="137" y="33"/>
                    </a:lnTo>
                    <a:lnTo>
                      <a:pt x="134" y="30"/>
                    </a:lnTo>
                    <a:lnTo>
                      <a:pt x="131" y="26"/>
                    </a:lnTo>
                    <a:lnTo>
                      <a:pt x="129" y="23"/>
                    </a:lnTo>
                    <a:lnTo>
                      <a:pt x="127" y="20"/>
                    </a:lnTo>
                    <a:lnTo>
                      <a:pt x="123" y="16"/>
                    </a:lnTo>
                    <a:lnTo>
                      <a:pt x="119" y="16"/>
                    </a:lnTo>
                    <a:lnTo>
                      <a:pt x="112" y="16"/>
                    </a:lnTo>
                    <a:lnTo>
                      <a:pt x="104" y="18"/>
                    </a:lnTo>
                    <a:lnTo>
                      <a:pt x="99" y="19"/>
                    </a:lnTo>
                    <a:lnTo>
                      <a:pt x="95" y="19"/>
                    </a:lnTo>
                    <a:lnTo>
                      <a:pt x="92" y="18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5" name="Freeform 540"/>
              <p:cNvSpPr>
                <a:spLocks/>
              </p:cNvSpPr>
              <p:nvPr/>
            </p:nvSpPr>
            <p:spPr bwMode="auto">
              <a:xfrm>
                <a:off x="4937193" y="2975869"/>
                <a:ext cx="3198" cy="1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6" name="Freeform 541"/>
              <p:cNvSpPr>
                <a:spLocks/>
              </p:cNvSpPr>
              <p:nvPr/>
            </p:nvSpPr>
            <p:spPr bwMode="auto">
              <a:xfrm>
                <a:off x="4124895" y="3112410"/>
                <a:ext cx="618817" cy="605386"/>
              </a:xfrm>
              <a:custGeom>
                <a:avLst/>
                <a:gdLst>
                  <a:gd name="T0" fmla="*/ 211 w 502"/>
                  <a:gd name="T1" fmla="*/ 5 h 465"/>
                  <a:gd name="T2" fmla="*/ 197 w 502"/>
                  <a:gd name="T3" fmla="*/ 11 h 465"/>
                  <a:gd name="T4" fmla="*/ 188 w 502"/>
                  <a:gd name="T5" fmla="*/ 9 h 465"/>
                  <a:gd name="T6" fmla="*/ 178 w 502"/>
                  <a:gd name="T7" fmla="*/ 6 h 465"/>
                  <a:gd name="T8" fmla="*/ 172 w 502"/>
                  <a:gd name="T9" fmla="*/ 11 h 465"/>
                  <a:gd name="T10" fmla="*/ 161 w 502"/>
                  <a:gd name="T11" fmla="*/ 1 h 465"/>
                  <a:gd name="T12" fmla="*/ 148 w 502"/>
                  <a:gd name="T13" fmla="*/ 12 h 465"/>
                  <a:gd name="T14" fmla="*/ 137 w 502"/>
                  <a:gd name="T15" fmla="*/ 2 h 465"/>
                  <a:gd name="T16" fmla="*/ 130 w 502"/>
                  <a:gd name="T17" fmla="*/ 10 h 465"/>
                  <a:gd name="T18" fmla="*/ 120 w 502"/>
                  <a:gd name="T19" fmla="*/ 17 h 465"/>
                  <a:gd name="T20" fmla="*/ 110 w 502"/>
                  <a:gd name="T21" fmla="*/ 37 h 465"/>
                  <a:gd name="T22" fmla="*/ 94 w 502"/>
                  <a:gd name="T23" fmla="*/ 47 h 465"/>
                  <a:gd name="T24" fmla="*/ 93 w 502"/>
                  <a:gd name="T25" fmla="*/ 78 h 465"/>
                  <a:gd name="T26" fmla="*/ 89 w 502"/>
                  <a:gd name="T27" fmla="*/ 101 h 465"/>
                  <a:gd name="T28" fmla="*/ 77 w 502"/>
                  <a:gd name="T29" fmla="*/ 112 h 465"/>
                  <a:gd name="T30" fmla="*/ 86 w 502"/>
                  <a:gd name="T31" fmla="*/ 138 h 465"/>
                  <a:gd name="T32" fmla="*/ 98 w 502"/>
                  <a:gd name="T33" fmla="*/ 149 h 465"/>
                  <a:gd name="T34" fmla="*/ 109 w 502"/>
                  <a:gd name="T35" fmla="*/ 168 h 465"/>
                  <a:gd name="T36" fmla="*/ 103 w 502"/>
                  <a:gd name="T37" fmla="*/ 182 h 465"/>
                  <a:gd name="T38" fmla="*/ 67 w 502"/>
                  <a:gd name="T39" fmla="*/ 171 h 465"/>
                  <a:gd name="T40" fmla="*/ 55 w 502"/>
                  <a:gd name="T41" fmla="*/ 167 h 465"/>
                  <a:gd name="T42" fmla="*/ 23 w 502"/>
                  <a:gd name="T43" fmla="*/ 183 h 465"/>
                  <a:gd name="T44" fmla="*/ 7 w 502"/>
                  <a:gd name="T45" fmla="*/ 206 h 465"/>
                  <a:gd name="T46" fmla="*/ 0 w 502"/>
                  <a:gd name="T47" fmla="*/ 225 h 465"/>
                  <a:gd name="T48" fmla="*/ 19 w 502"/>
                  <a:gd name="T49" fmla="*/ 231 h 465"/>
                  <a:gd name="T50" fmla="*/ 49 w 502"/>
                  <a:gd name="T51" fmla="*/ 262 h 465"/>
                  <a:gd name="T52" fmla="*/ 180 w 502"/>
                  <a:gd name="T53" fmla="*/ 338 h 465"/>
                  <a:gd name="T54" fmla="*/ 227 w 502"/>
                  <a:gd name="T55" fmla="*/ 364 h 465"/>
                  <a:gd name="T56" fmla="*/ 276 w 502"/>
                  <a:gd name="T57" fmla="*/ 375 h 465"/>
                  <a:gd name="T58" fmla="*/ 289 w 502"/>
                  <a:gd name="T59" fmla="*/ 370 h 465"/>
                  <a:gd name="T60" fmla="*/ 301 w 502"/>
                  <a:gd name="T61" fmla="*/ 394 h 465"/>
                  <a:gd name="T62" fmla="*/ 326 w 502"/>
                  <a:gd name="T63" fmla="*/ 413 h 465"/>
                  <a:gd name="T64" fmla="*/ 312 w 502"/>
                  <a:gd name="T65" fmla="*/ 405 h 465"/>
                  <a:gd name="T66" fmla="*/ 313 w 502"/>
                  <a:gd name="T67" fmla="*/ 409 h 465"/>
                  <a:gd name="T68" fmla="*/ 338 w 502"/>
                  <a:gd name="T69" fmla="*/ 415 h 465"/>
                  <a:gd name="T70" fmla="*/ 342 w 502"/>
                  <a:gd name="T71" fmla="*/ 436 h 465"/>
                  <a:gd name="T72" fmla="*/ 351 w 502"/>
                  <a:gd name="T73" fmla="*/ 455 h 465"/>
                  <a:gd name="T74" fmla="*/ 370 w 502"/>
                  <a:gd name="T75" fmla="*/ 463 h 465"/>
                  <a:gd name="T76" fmla="*/ 417 w 502"/>
                  <a:gd name="T77" fmla="*/ 465 h 465"/>
                  <a:gd name="T78" fmla="*/ 434 w 502"/>
                  <a:gd name="T79" fmla="*/ 448 h 465"/>
                  <a:gd name="T80" fmla="*/ 438 w 502"/>
                  <a:gd name="T81" fmla="*/ 413 h 465"/>
                  <a:gd name="T82" fmla="*/ 453 w 502"/>
                  <a:gd name="T83" fmla="*/ 401 h 465"/>
                  <a:gd name="T84" fmla="*/ 455 w 502"/>
                  <a:gd name="T85" fmla="*/ 367 h 465"/>
                  <a:gd name="T86" fmla="*/ 448 w 502"/>
                  <a:gd name="T87" fmla="*/ 316 h 465"/>
                  <a:gd name="T88" fmla="*/ 460 w 502"/>
                  <a:gd name="T89" fmla="*/ 297 h 465"/>
                  <a:gd name="T90" fmla="*/ 493 w 502"/>
                  <a:gd name="T91" fmla="*/ 277 h 465"/>
                  <a:gd name="T92" fmla="*/ 502 w 502"/>
                  <a:gd name="T93" fmla="*/ 272 h 465"/>
                  <a:gd name="T94" fmla="*/ 498 w 502"/>
                  <a:gd name="T95" fmla="*/ 232 h 465"/>
                  <a:gd name="T96" fmla="*/ 469 w 502"/>
                  <a:gd name="T97" fmla="*/ 213 h 465"/>
                  <a:gd name="T98" fmla="*/ 409 w 502"/>
                  <a:gd name="T99" fmla="*/ 207 h 465"/>
                  <a:gd name="T100" fmla="*/ 391 w 502"/>
                  <a:gd name="T101" fmla="*/ 189 h 465"/>
                  <a:gd name="T102" fmla="*/ 412 w 502"/>
                  <a:gd name="T103" fmla="*/ 159 h 465"/>
                  <a:gd name="T104" fmla="*/ 411 w 502"/>
                  <a:gd name="T105" fmla="*/ 144 h 465"/>
                  <a:gd name="T106" fmla="*/ 389 w 502"/>
                  <a:gd name="T107" fmla="*/ 121 h 465"/>
                  <a:gd name="T108" fmla="*/ 386 w 502"/>
                  <a:gd name="T109" fmla="*/ 99 h 465"/>
                  <a:gd name="T110" fmla="*/ 367 w 502"/>
                  <a:gd name="T111" fmla="*/ 104 h 465"/>
                  <a:gd name="T112" fmla="*/ 333 w 502"/>
                  <a:gd name="T113" fmla="*/ 107 h 465"/>
                  <a:gd name="T114" fmla="*/ 301 w 502"/>
                  <a:gd name="T115" fmla="*/ 97 h 465"/>
                  <a:gd name="T116" fmla="*/ 272 w 502"/>
                  <a:gd name="T117" fmla="*/ 58 h 465"/>
                  <a:gd name="T118" fmla="*/ 245 w 502"/>
                  <a:gd name="T119" fmla="*/ 1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2" h="465">
                    <a:moveTo>
                      <a:pt x="239" y="0"/>
                    </a:moveTo>
                    <a:lnTo>
                      <a:pt x="229" y="2"/>
                    </a:lnTo>
                    <a:lnTo>
                      <a:pt x="221" y="4"/>
                    </a:lnTo>
                    <a:lnTo>
                      <a:pt x="211" y="5"/>
                    </a:lnTo>
                    <a:lnTo>
                      <a:pt x="202" y="6"/>
                    </a:lnTo>
                    <a:lnTo>
                      <a:pt x="201" y="8"/>
                    </a:lnTo>
                    <a:lnTo>
                      <a:pt x="200" y="10"/>
                    </a:lnTo>
                    <a:lnTo>
                      <a:pt x="197" y="11"/>
                    </a:lnTo>
                    <a:lnTo>
                      <a:pt x="194" y="12"/>
                    </a:lnTo>
                    <a:lnTo>
                      <a:pt x="191" y="12"/>
                    </a:lnTo>
                    <a:lnTo>
                      <a:pt x="189" y="11"/>
                    </a:lnTo>
                    <a:lnTo>
                      <a:pt x="188" y="9"/>
                    </a:lnTo>
                    <a:lnTo>
                      <a:pt x="186" y="6"/>
                    </a:lnTo>
                    <a:lnTo>
                      <a:pt x="183" y="6"/>
                    </a:lnTo>
                    <a:lnTo>
                      <a:pt x="179" y="6"/>
                    </a:lnTo>
                    <a:lnTo>
                      <a:pt x="178" y="6"/>
                    </a:lnTo>
                    <a:lnTo>
                      <a:pt x="177" y="8"/>
                    </a:lnTo>
                    <a:lnTo>
                      <a:pt x="177" y="10"/>
                    </a:lnTo>
                    <a:lnTo>
                      <a:pt x="176" y="12"/>
                    </a:lnTo>
                    <a:lnTo>
                      <a:pt x="172" y="11"/>
                    </a:lnTo>
                    <a:lnTo>
                      <a:pt x="169" y="9"/>
                    </a:lnTo>
                    <a:lnTo>
                      <a:pt x="165" y="5"/>
                    </a:lnTo>
                    <a:lnTo>
                      <a:pt x="164" y="2"/>
                    </a:lnTo>
                    <a:lnTo>
                      <a:pt x="161" y="1"/>
                    </a:lnTo>
                    <a:lnTo>
                      <a:pt x="159" y="1"/>
                    </a:lnTo>
                    <a:lnTo>
                      <a:pt x="157" y="6"/>
                    </a:lnTo>
                    <a:lnTo>
                      <a:pt x="153" y="13"/>
                    </a:lnTo>
                    <a:lnTo>
                      <a:pt x="148" y="12"/>
                    </a:lnTo>
                    <a:lnTo>
                      <a:pt x="143" y="10"/>
                    </a:lnTo>
                    <a:lnTo>
                      <a:pt x="142" y="6"/>
                    </a:lnTo>
                    <a:lnTo>
                      <a:pt x="141" y="2"/>
                    </a:lnTo>
                    <a:lnTo>
                      <a:pt x="137" y="2"/>
                    </a:lnTo>
                    <a:lnTo>
                      <a:pt x="135" y="4"/>
                    </a:lnTo>
                    <a:lnTo>
                      <a:pt x="134" y="6"/>
                    </a:lnTo>
                    <a:lnTo>
                      <a:pt x="134" y="10"/>
                    </a:lnTo>
                    <a:lnTo>
                      <a:pt x="130" y="10"/>
                    </a:lnTo>
                    <a:lnTo>
                      <a:pt x="128" y="11"/>
                    </a:lnTo>
                    <a:lnTo>
                      <a:pt x="126" y="12"/>
                    </a:lnTo>
                    <a:lnTo>
                      <a:pt x="123" y="13"/>
                    </a:lnTo>
                    <a:lnTo>
                      <a:pt x="120" y="17"/>
                    </a:lnTo>
                    <a:lnTo>
                      <a:pt x="117" y="23"/>
                    </a:lnTo>
                    <a:lnTo>
                      <a:pt x="115" y="28"/>
                    </a:lnTo>
                    <a:lnTo>
                      <a:pt x="112" y="33"/>
                    </a:lnTo>
                    <a:lnTo>
                      <a:pt x="110" y="37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97" y="45"/>
                    </a:lnTo>
                    <a:lnTo>
                      <a:pt x="94" y="47"/>
                    </a:lnTo>
                    <a:lnTo>
                      <a:pt x="92" y="51"/>
                    </a:lnTo>
                    <a:lnTo>
                      <a:pt x="90" y="57"/>
                    </a:lnTo>
                    <a:lnTo>
                      <a:pt x="90" y="64"/>
                    </a:lnTo>
                    <a:lnTo>
                      <a:pt x="93" y="78"/>
                    </a:lnTo>
                    <a:lnTo>
                      <a:pt x="96" y="94"/>
                    </a:lnTo>
                    <a:lnTo>
                      <a:pt x="94" y="96"/>
                    </a:lnTo>
                    <a:lnTo>
                      <a:pt x="92" y="99"/>
                    </a:lnTo>
                    <a:lnTo>
                      <a:pt x="89" y="101"/>
                    </a:lnTo>
                    <a:lnTo>
                      <a:pt x="85" y="104"/>
                    </a:lnTo>
                    <a:lnTo>
                      <a:pt x="81" y="106"/>
                    </a:lnTo>
                    <a:lnTo>
                      <a:pt x="79" y="109"/>
                    </a:lnTo>
                    <a:lnTo>
                      <a:pt x="77" y="112"/>
                    </a:lnTo>
                    <a:lnTo>
                      <a:pt x="75" y="118"/>
                    </a:lnTo>
                    <a:lnTo>
                      <a:pt x="78" y="126"/>
                    </a:lnTo>
                    <a:lnTo>
                      <a:pt x="83" y="135"/>
                    </a:lnTo>
                    <a:lnTo>
                      <a:pt x="86" y="138"/>
                    </a:lnTo>
                    <a:lnTo>
                      <a:pt x="90" y="141"/>
                    </a:lnTo>
                    <a:lnTo>
                      <a:pt x="93" y="143"/>
                    </a:lnTo>
                    <a:lnTo>
                      <a:pt x="98" y="144"/>
                    </a:lnTo>
                    <a:lnTo>
                      <a:pt x="98" y="149"/>
                    </a:lnTo>
                    <a:lnTo>
                      <a:pt x="100" y="153"/>
                    </a:lnTo>
                    <a:lnTo>
                      <a:pt x="103" y="158"/>
                    </a:lnTo>
                    <a:lnTo>
                      <a:pt x="106" y="163"/>
                    </a:lnTo>
                    <a:lnTo>
                      <a:pt x="109" y="168"/>
                    </a:lnTo>
                    <a:lnTo>
                      <a:pt x="112" y="172"/>
                    </a:lnTo>
                    <a:lnTo>
                      <a:pt x="114" y="178"/>
                    </a:lnTo>
                    <a:lnTo>
                      <a:pt x="115" y="183"/>
                    </a:lnTo>
                    <a:lnTo>
                      <a:pt x="103" y="182"/>
                    </a:lnTo>
                    <a:lnTo>
                      <a:pt x="91" y="179"/>
                    </a:lnTo>
                    <a:lnTo>
                      <a:pt x="80" y="175"/>
                    </a:lnTo>
                    <a:lnTo>
                      <a:pt x="67" y="173"/>
                    </a:lnTo>
                    <a:lnTo>
                      <a:pt x="67" y="171"/>
                    </a:lnTo>
                    <a:lnTo>
                      <a:pt x="66" y="169"/>
                    </a:lnTo>
                    <a:lnTo>
                      <a:pt x="63" y="168"/>
                    </a:lnTo>
                    <a:lnTo>
                      <a:pt x="61" y="167"/>
                    </a:lnTo>
                    <a:lnTo>
                      <a:pt x="55" y="167"/>
                    </a:lnTo>
                    <a:lnTo>
                      <a:pt x="48" y="168"/>
                    </a:lnTo>
                    <a:lnTo>
                      <a:pt x="35" y="173"/>
                    </a:lnTo>
                    <a:lnTo>
                      <a:pt x="28" y="177"/>
                    </a:lnTo>
                    <a:lnTo>
                      <a:pt x="23" y="183"/>
                    </a:lnTo>
                    <a:lnTo>
                      <a:pt x="17" y="193"/>
                    </a:lnTo>
                    <a:lnTo>
                      <a:pt x="13" y="199"/>
                    </a:lnTo>
                    <a:lnTo>
                      <a:pt x="10" y="203"/>
                    </a:lnTo>
                    <a:lnTo>
                      <a:pt x="7" y="206"/>
                    </a:lnTo>
                    <a:lnTo>
                      <a:pt x="5" y="207"/>
                    </a:lnTo>
                    <a:lnTo>
                      <a:pt x="3" y="211"/>
                    </a:lnTo>
                    <a:lnTo>
                      <a:pt x="0" y="213"/>
                    </a:lnTo>
                    <a:lnTo>
                      <a:pt x="0" y="225"/>
                    </a:lnTo>
                    <a:lnTo>
                      <a:pt x="5" y="225"/>
                    </a:lnTo>
                    <a:lnTo>
                      <a:pt x="10" y="226"/>
                    </a:lnTo>
                    <a:lnTo>
                      <a:pt x="14" y="228"/>
                    </a:lnTo>
                    <a:lnTo>
                      <a:pt x="19" y="231"/>
                    </a:lnTo>
                    <a:lnTo>
                      <a:pt x="28" y="237"/>
                    </a:lnTo>
                    <a:lnTo>
                      <a:pt x="35" y="245"/>
                    </a:lnTo>
                    <a:lnTo>
                      <a:pt x="42" y="254"/>
                    </a:lnTo>
                    <a:lnTo>
                      <a:pt x="49" y="262"/>
                    </a:lnTo>
                    <a:lnTo>
                      <a:pt x="56" y="269"/>
                    </a:lnTo>
                    <a:lnTo>
                      <a:pt x="65" y="275"/>
                    </a:lnTo>
                    <a:lnTo>
                      <a:pt x="169" y="331"/>
                    </a:lnTo>
                    <a:lnTo>
                      <a:pt x="180" y="338"/>
                    </a:lnTo>
                    <a:lnTo>
                      <a:pt x="191" y="344"/>
                    </a:lnTo>
                    <a:lnTo>
                      <a:pt x="203" y="352"/>
                    </a:lnTo>
                    <a:lnTo>
                      <a:pt x="215" y="359"/>
                    </a:lnTo>
                    <a:lnTo>
                      <a:pt x="227" y="364"/>
                    </a:lnTo>
                    <a:lnTo>
                      <a:pt x="250" y="372"/>
                    </a:lnTo>
                    <a:lnTo>
                      <a:pt x="262" y="374"/>
                    </a:lnTo>
                    <a:lnTo>
                      <a:pt x="271" y="375"/>
                    </a:lnTo>
                    <a:lnTo>
                      <a:pt x="276" y="375"/>
                    </a:lnTo>
                    <a:lnTo>
                      <a:pt x="278" y="374"/>
                    </a:lnTo>
                    <a:lnTo>
                      <a:pt x="281" y="372"/>
                    </a:lnTo>
                    <a:lnTo>
                      <a:pt x="281" y="369"/>
                    </a:lnTo>
                    <a:lnTo>
                      <a:pt x="289" y="370"/>
                    </a:lnTo>
                    <a:lnTo>
                      <a:pt x="295" y="371"/>
                    </a:lnTo>
                    <a:lnTo>
                      <a:pt x="296" y="380"/>
                    </a:lnTo>
                    <a:lnTo>
                      <a:pt x="297" y="388"/>
                    </a:lnTo>
                    <a:lnTo>
                      <a:pt x="301" y="394"/>
                    </a:lnTo>
                    <a:lnTo>
                      <a:pt x="305" y="401"/>
                    </a:lnTo>
                    <a:lnTo>
                      <a:pt x="311" y="406"/>
                    </a:lnTo>
                    <a:lnTo>
                      <a:pt x="318" y="410"/>
                    </a:lnTo>
                    <a:lnTo>
                      <a:pt x="326" y="413"/>
                    </a:lnTo>
                    <a:lnTo>
                      <a:pt x="336" y="414"/>
                    </a:lnTo>
                    <a:lnTo>
                      <a:pt x="323" y="407"/>
                    </a:lnTo>
                    <a:lnTo>
                      <a:pt x="314" y="405"/>
                    </a:lnTo>
                    <a:lnTo>
                      <a:pt x="312" y="405"/>
                    </a:lnTo>
                    <a:lnTo>
                      <a:pt x="311" y="405"/>
                    </a:lnTo>
                    <a:lnTo>
                      <a:pt x="309" y="405"/>
                    </a:lnTo>
                    <a:lnTo>
                      <a:pt x="309" y="406"/>
                    </a:lnTo>
                    <a:lnTo>
                      <a:pt x="313" y="409"/>
                    </a:lnTo>
                    <a:lnTo>
                      <a:pt x="318" y="412"/>
                    </a:lnTo>
                    <a:lnTo>
                      <a:pt x="326" y="414"/>
                    </a:lnTo>
                    <a:lnTo>
                      <a:pt x="336" y="416"/>
                    </a:lnTo>
                    <a:lnTo>
                      <a:pt x="338" y="415"/>
                    </a:lnTo>
                    <a:lnTo>
                      <a:pt x="339" y="414"/>
                    </a:lnTo>
                    <a:lnTo>
                      <a:pt x="339" y="422"/>
                    </a:lnTo>
                    <a:lnTo>
                      <a:pt x="340" y="430"/>
                    </a:lnTo>
                    <a:lnTo>
                      <a:pt x="342" y="436"/>
                    </a:lnTo>
                    <a:lnTo>
                      <a:pt x="343" y="442"/>
                    </a:lnTo>
                    <a:lnTo>
                      <a:pt x="345" y="447"/>
                    </a:lnTo>
                    <a:lnTo>
                      <a:pt x="348" y="450"/>
                    </a:lnTo>
                    <a:lnTo>
                      <a:pt x="351" y="455"/>
                    </a:lnTo>
                    <a:lnTo>
                      <a:pt x="355" y="457"/>
                    </a:lnTo>
                    <a:lnTo>
                      <a:pt x="360" y="459"/>
                    </a:lnTo>
                    <a:lnTo>
                      <a:pt x="364" y="462"/>
                    </a:lnTo>
                    <a:lnTo>
                      <a:pt x="370" y="463"/>
                    </a:lnTo>
                    <a:lnTo>
                      <a:pt x="376" y="464"/>
                    </a:lnTo>
                    <a:lnTo>
                      <a:pt x="391" y="465"/>
                    </a:lnTo>
                    <a:lnTo>
                      <a:pt x="406" y="465"/>
                    </a:lnTo>
                    <a:lnTo>
                      <a:pt x="417" y="465"/>
                    </a:lnTo>
                    <a:lnTo>
                      <a:pt x="424" y="464"/>
                    </a:lnTo>
                    <a:lnTo>
                      <a:pt x="429" y="463"/>
                    </a:lnTo>
                    <a:lnTo>
                      <a:pt x="432" y="459"/>
                    </a:lnTo>
                    <a:lnTo>
                      <a:pt x="434" y="448"/>
                    </a:lnTo>
                    <a:lnTo>
                      <a:pt x="434" y="428"/>
                    </a:lnTo>
                    <a:lnTo>
                      <a:pt x="434" y="422"/>
                    </a:lnTo>
                    <a:lnTo>
                      <a:pt x="436" y="416"/>
                    </a:lnTo>
                    <a:lnTo>
                      <a:pt x="438" y="413"/>
                    </a:lnTo>
                    <a:lnTo>
                      <a:pt x="442" y="411"/>
                    </a:lnTo>
                    <a:lnTo>
                      <a:pt x="446" y="409"/>
                    </a:lnTo>
                    <a:lnTo>
                      <a:pt x="449" y="405"/>
                    </a:lnTo>
                    <a:lnTo>
                      <a:pt x="453" y="401"/>
                    </a:lnTo>
                    <a:lnTo>
                      <a:pt x="455" y="394"/>
                    </a:lnTo>
                    <a:lnTo>
                      <a:pt x="456" y="385"/>
                    </a:lnTo>
                    <a:lnTo>
                      <a:pt x="456" y="376"/>
                    </a:lnTo>
                    <a:lnTo>
                      <a:pt x="455" y="367"/>
                    </a:lnTo>
                    <a:lnTo>
                      <a:pt x="454" y="358"/>
                    </a:lnTo>
                    <a:lnTo>
                      <a:pt x="449" y="339"/>
                    </a:lnTo>
                    <a:lnTo>
                      <a:pt x="448" y="320"/>
                    </a:lnTo>
                    <a:lnTo>
                      <a:pt x="448" y="316"/>
                    </a:lnTo>
                    <a:lnTo>
                      <a:pt x="449" y="312"/>
                    </a:lnTo>
                    <a:lnTo>
                      <a:pt x="450" y="308"/>
                    </a:lnTo>
                    <a:lnTo>
                      <a:pt x="453" y="305"/>
                    </a:lnTo>
                    <a:lnTo>
                      <a:pt x="460" y="297"/>
                    </a:lnTo>
                    <a:lnTo>
                      <a:pt x="467" y="290"/>
                    </a:lnTo>
                    <a:lnTo>
                      <a:pt x="475" y="285"/>
                    </a:lnTo>
                    <a:lnTo>
                      <a:pt x="484" y="280"/>
                    </a:lnTo>
                    <a:lnTo>
                      <a:pt x="493" y="277"/>
                    </a:lnTo>
                    <a:lnTo>
                      <a:pt x="500" y="276"/>
                    </a:lnTo>
                    <a:lnTo>
                      <a:pt x="502" y="275"/>
                    </a:lnTo>
                    <a:lnTo>
                      <a:pt x="502" y="273"/>
                    </a:lnTo>
                    <a:lnTo>
                      <a:pt x="502" y="272"/>
                    </a:lnTo>
                    <a:lnTo>
                      <a:pt x="502" y="270"/>
                    </a:lnTo>
                    <a:lnTo>
                      <a:pt x="502" y="252"/>
                    </a:lnTo>
                    <a:lnTo>
                      <a:pt x="500" y="237"/>
                    </a:lnTo>
                    <a:lnTo>
                      <a:pt x="498" y="232"/>
                    </a:lnTo>
                    <a:lnTo>
                      <a:pt x="494" y="226"/>
                    </a:lnTo>
                    <a:lnTo>
                      <a:pt x="489" y="222"/>
                    </a:lnTo>
                    <a:lnTo>
                      <a:pt x="480" y="217"/>
                    </a:lnTo>
                    <a:lnTo>
                      <a:pt x="469" y="213"/>
                    </a:lnTo>
                    <a:lnTo>
                      <a:pt x="457" y="210"/>
                    </a:lnTo>
                    <a:lnTo>
                      <a:pt x="446" y="209"/>
                    </a:lnTo>
                    <a:lnTo>
                      <a:pt x="434" y="207"/>
                    </a:lnTo>
                    <a:lnTo>
                      <a:pt x="409" y="207"/>
                    </a:lnTo>
                    <a:lnTo>
                      <a:pt x="385" y="209"/>
                    </a:lnTo>
                    <a:lnTo>
                      <a:pt x="385" y="202"/>
                    </a:lnTo>
                    <a:lnTo>
                      <a:pt x="387" y="195"/>
                    </a:lnTo>
                    <a:lnTo>
                      <a:pt x="391" y="189"/>
                    </a:lnTo>
                    <a:lnTo>
                      <a:pt x="394" y="182"/>
                    </a:lnTo>
                    <a:lnTo>
                      <a:pt x="403" y="170"/>
                    </a:lnTo>
                    <a:lnTo>
                      <a:pt x="410" y="161"/>
                    </a:lnTo>
                    <a:lnTo>
                      <a:pt x="412" y="159"/>
                    </a:lnTo>
                    <a:lnTo>
                      <a:pt x="414" y="156"/>
                    </a:lnTo>
                    <a:lnTo>
                      <a:pt x="414" y="152"/>
                    </a:lnTo>
                    <a:lnTo>
                      <a:pt x="413" y="150"/>
                    </a:lnTo>
                    <a:lnTo>
                      <a:pt x="411" y="144"/>
                    </a:lnTo>
                    <a:lnTo>
                      <a:pt x="405" y="139"/>
                    </a:lnTo>
                    <a:lnTo>
                      <a:pt x="400" y="132"/>
                    </a:lnTo>
                    <a:lnTo>
                      <a:pt x="394" y="127"/>
                    </a:lnTo>
                    <a:lnTo>
                      <a:pt x="389" y="121"/>
                    </a:lnTo>
                    <a:lnTo>
                      <a:pt x="388" y="116"/>
                    </a:lnTo>
                    <a:lnTo>
                      <a:pt x="388" y="107"/>
                    </a:lnTo>
                    <a:lnTo>
                      <a:pt x="387" y="101"/>
                    </a:lnTo>
                    <a:lnTo>
                      <a:pt x="386" y="99"/>
                    </a:lnTo>
                    <a:lnTo>
                      <a:pt x="383" y="99"/>
                    </a:lnTo>
                    <a:lnTo>
                      <a:pt x="380" y="99"/>
                    </a:lnTo>
                    <a:lnTo>
                      <a:pt x="375" y="101"/>
                    </a:lnTo>
                    <a:lnTo>
                      <a:pt x="367" y="104"/>
                    </a:lnTo>
                    <a:lnTo>
                      <a:pt x="358" y="106"/>
                    </a:lnTo>
                    <a:lnTo>
                      <a:pt x="351" y="107"/>
                    </a:lnTo>
                    <a:lnTo>
                      <a:pt x="343" y="107"/>
                    </a:lnTo>
                    <a:lnTo>
                      <a:pt x="333" y="107"/>
                    </a:lnTo>
                    <a:lnTo>
                      <a:pt x="325" y="106"/>
                    </a:lnTo>
                    <a:lnTo>
                      <a:pt x="318" y="104"/>
                    </a:lnTo>
                    <a:lnTo>
                      <a:pt x="309" y="101"/>
                    </a:lnTo>
                    <a:lnTo>
                      <a:pt x="301" y="97"/>
                    </a:lnTo>
                    <a:lnTo>
                      <a:pt x="294" y="91"/>
                    </a:lnTo>
                    <a:lnTo>
                      <a:pt x="288" y="84"/>
                    </a:lnTo>
                    <a:lnTo>
                      <a:pt x="282" y="76"/>
                    </a:lnTo>
                    <a:lnTo>
                      <a:pt x="272" y="58"/>
                    </a:lnTo>
                    <a:lnTo>
                      <a:pt x="265" y="43"/>
                    </a:lnTo>
                    <a:lnTo>
                      <a:pt x="258" y="33"/>
                    </a:lnTo>
                    <a:lnTo>
                      <a:pt x="250" y="22"/>
                    </a:lnTo>
                    <a:lnTo>
                      <a:pt x="245" y="15"/>
                    </a:lnTo>
                    <a:lnTo>
                      <a:pt x="241" y="10"/>
                    </a:lnTo>
                    <a:lnTo>
                      <a:pt x="239" y="5"/>
                    </a:lnTo>
                    <a:lnTo>
                      <a:pt x="239" y="0"/>
                    </a:lnTo>
                  </a:path>
                </a:pathLst>
              </a:custGeom>
              <a:grpFill/>
              <a:ln w="9525" cap="flat" cmpd="sng">
                <a:solidFill>
                  <a:schemeClr val="tx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7" name="Freeform 542"/>
              <p:cNvSpPr>
                <a:spLocks/>
              </p:cNvSpPr>
              <p:nvPr/>
            </p:nvSpPr>
            <p:spPr bwMode="auto">
              <a:xfrm>
                <a:off x="4641376" y="3448004"/>
                <a:ext cx="855471" cy="521487"/>
              </a:xfrm>
              <a:custGeom>
                <a:avLst/>
                <a:gdLst>
                  <a:gd name="T0" fmla="*/ 54 w 693"/>
                  <a:gd name="T1" fmla="*/ 229 h 401"/>
                  <a:gd name="T2" fmla="*/ 84 w 693"/>
                  <a:gd name="T3" fmla="*/ 230 h 401"/>
                  <a:gd name="T4" fmla="*/ 109 w 693"/>
                  <a:gd name="T5" fmla="*/ 230 h 401"/>
                  <a:gd name="T6" fmla="*/ 134 w 693"/>
                  <a:gd name="T7" fmla="*/ 236 h 401"/>
                  <a:gd name="T8" fmla="*/ 163 w 693"/>
                  <a:gd name="T9" fmla="*/ 228 h 401"/>
                  <a:gd name="T10" fmla="*/ 166 w 693"/>
                  <a:gd name="T11" fmla="*/ 208 h 401"/>
                  <a:gd name="T12" fmla="*/ 189 w 693"/>
                  <a:gd name="T13" fmla="*/ 203 h 401"/>
                  <a:gd name="T14" fmla="*/ 240 w 693"/>
                  <a:gd name="T15" fmla="*/ 218 h 401"/>
                  <a:gd name="T16" fmla="*/ 283 w 693"/>
                  <a:gd name="T17" fmla="*/ 262 h 401"/>
                  <a:gd name="T18" fmla="*/ 306 w 693"/>
                  <a:gd name="T19" fmla="*/ 275 h 401"/>
                  <a:gd name="T20" fmla="*/ 342 w 693"/>
                  <a:gd name="T21" fmla="*/ 281 h 401"/>
                  <a:gd name="T22" fmla="*/ 395 w 693"/>
                  <a:gd name="T23" fmla="*/ 306 h 401"/>
                  <a:gd name="T24" fmla="*/ 416 w 693"/>
                  <a:gd name="T25" fmla="*/ 304 h 401"/>
                  <a:gd name="T26" fmla="*/ 442 w 693"/>
                  <a:gd name="T27" fmla="*/ 301 h 401"/>
                  <a:gd name="T28" fmla="*/ 473 w 693"/>
                  <a:gd name="T29" fmla="*/ 322 h 401"/>
                  <a:gd name="T30" fmla="*/ 495 w 693"/>
                  <a:gd name="T31" fmla="*/ 334 h 401"/>
                  <a:gd name="T32" fmla="*/ 515 w 693"/>
                  <a:gd name="T33" fmla="*/ 330 h 401"/>
                  <a:gd name="T34" fmla="*/ 522 w 693"/>
                  <a:gd name="T35" fmla="*/ 346 h 401"/>
                  <a:gd name="T36" fmla="*/ 575 w 693"/>
                  <a:gd name="T37" fmla="*/ 379 h 401"/>
                  <a:gd name="T38" fmla="*/ 601 w 693"/>
                  <a:gd name="T39" fmla="*/ 400 h 401"/>
                  <a:gd name="T40" fmla="*/ 615 w 693"/>
                  <a:gd name="T41" fmla="*/ 398 h 401"/>
                  <a:gd name="T42" fmla="*/ 674 w 693"/>
                  <a:gd name="T43" fmla="*/ 339 h 401"/>
                  <a:gd name="T44" fmla="*/ 596 w 693"/>
                  <a:gd name="T45" fmla="*/ 316 h 401"/>
                  <a:gd name="T46" fmla="*/ 557 w 693"/>
                  <a:gd name="T47" fmla="*/ 299 h 401"/>
                  <a:gd name="T48" fmla="*/ 542 w 693"/>
                  <a:gd name="T49" fmla="*/ 284 h 401"/>
                  <a:gd name="T50" fmla="*/ 540 w 693"/>
                  <a:gd name="T51" fmla="*/ 262 h 401"/>
                  <a:gd name="T52" fmla="*/ 530 w 693"/>
                  <a:gd name="T53" fmla="*/ 248 h 401"/>
                  <a:gd name="T54" fmla="*/ 481 w 693"/>
                  <a:gd name="T55" fmla="*/ 231 h 401"/>
                  <a:gd name="T56" fmla="*/ 474 w 693"/>
                  <a:gd name="T57" fmla="*/ 215 h 401"/>
                  <a:gd name="T58" fmla="*/ 467 w 693"/>
                  <a:gd name="T59" fmla="*/ 189 h 401"/>
                  <a:gd name="T60" fmla="*/ 446 w 693"/>
                  <a:gd name="T61" fmla="*/ 182 h 401"/>
                  <a:gd name="T62" fmla="*/ 424 w 693"/>
                  <a:gd name="T63" fmla="*/ 169 h 401"/>
                  <a:gd name="T64" fmla="*/ 419 w 693"/>
                  <a:gd name="T65" fmla="*/ 146 h 401"/>
                  <a:gd name="T66" fmla="*/ 409 w 693"/>
                  <a:gd name="T67" fmla="*/ 135 h 401"/>
                  <a:gd name="T68" fmla="*/ 367 w 693"/>
                  <a:gd name="T69" fmla="*/ 128 h 401"/>
                  <a:gd name="T70" fmla="*/ 345 w 693"/>
                  <a:gd name="T71" fmla="*/ 113 h 401"/>
                  <a:gd name="T72" fmla="*/ 325 w 693"/>
                  <a:gd name="T73" fmla="*/ 104 h 401"/>
                  <a:gd name="T74" fmla="*/ 293 w 693"/>
                  <a:gd name="T75" fmla="*/ 104 h 401"/>
                  <a:gd name="T76" fmla="*/ 275 w 693"/>
                  <a:gd name="T77" fmla="*/ 93 h 401"/>
                  <a:gd name="T78" fmla="*/ 265 w 693"/>
                  <a:gd name="T79" fmla="*/ 77 h 401"/>
                  <a:gd name="T80" fmla="*/ 244 w 693"/>
                  <a:gd name="T81" fmla="*/ 72 h 401"/>
                  <a:gd name="T82" fmla="*/ 229 w 693"/>
                  <a:gd name="T83" fmla="*/ 78 h 401"/>
                  <a:gd name="T84" fmla="*/ 208 w 693"/>
                  <a:gd name="T85" fmla="*/ 81 h 401"/>
                  <a:gd name="T86" fmla="*/ 192 w 693"/>
                  <a:gd name="T87" fmla="*/ 88 h 401"/>
                  <a:gd name="T88" fmla="*/ 155 w 693"/>
                  <a:gd name="T89" fmla="*/ 84 h 401"/>
                  <a:gd name="T90" fmla="*/ 145 w 693"/>
                  <a:gd name="T91" fmla="*/ 76 h 401"/>
                  <a:gd name="T92" fmla="*/ 139 w 693"/>
                  <a:gd name="T93" fmla="*/ 37 h 401"/>
                  <a:gd name="T94" fmla="*/ 121 w 693"/>
                  <a:gd name="T95" fmla="*/ 1 h 401"/>
                  <a:gd name="T96" fmla="*/ 103 w 693"/>
                  <a:gd name="T97" fmla="*/ 8 h 401"/>
                  <a:gd name="T98" fmla="*/ 87 w 693"/>
                  <a:gd name="T99" fmla="*/ 20 h 401"/>
                  <a:gd name="T100" fmla="*/ 83 w 693"/>
                  <a:gd name="T101" fmla="*/ 18 h 401"/>
                  <a:gd name="T102" fmla="*/ 74 w 693"/>
                  <a:gd name="T103" fmla="*/ 21 h 401"/>
                  <a:gd name="T104" fmla="*/ 41 w 693"/>
                  <a:gd name="T105" fmla="*/ 41 h 401"/>
                  <a:gd name="T106" fmla="*/ 29 w 693"/>
                  <a:gd name="T107" fmla="*/ 60 h 401"/>
                  <a:gd name="T108" fmla="*/ 36 w 693"/>
                  <a:gd name="T109" fmla="*/ 111 h 401"/>
                  <a:gd name="T110" fmla="*/ 34 w 693"/>
                  <a:gd name="T111" fmla="*/ 145 h 401"/>
                  <a:gd name="T112" fmla="*/ 19 w 693"/>
                  <a:gd name="T113" fmla="*/ 157 h 401"/>
                  <a:gd name="T114" fmla="*/ 15 w 693"/>
                  <a:gd name="T115" fmla="*/ 190 h 401"/>
                  <a:gd name="T116" fmla="*/ 6 w 693"/>
                  <a:gd name="T117" fmla="*/ 208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3" h="401">
                    <a:moveTo>
                      <a:pt x="0" y="209"/>
                    </a:moveTo>
                    <a:lnTo>
                      <a:pt x="22" y="217"/>
                    </a:lnTo>
                    <a:lnTo>
                      <a:pt x="43" y="225"/>
                    </a:lnTo>
                    <a:lnTo>
                      <a:pt x="54" y="229"/>
                    </a:lnTo>
                    <a:lnTo>
                      <a:pt x="66" y="231"/>
                    </a:lnTo>
                    <a:lnTo>
                      <a:pt x="72" y="231"/>
                    </a:lnTo>
                    <a:lnTo>
                      <a:pt x="78" y="231"/>
                    </a:lnTo>
                    <a:lnTo>
                      <a:pt x="84" y="230"/>
                    </a:lnTo>
                    <a:lnTo>
                      <a:pt x="91" y="228"/>
                    </a:lnTo>
                    <a:lnTo>
                      <a:pt x="97" y="228"/>
                    </a:lnTo>
                    <a:lnTo>
                      <a:pt x="103" y="228"/>
                    </a:lnTo>
                    <a:lnTo>
                      <a:pt x="109" y="230"/>
                    </a:lnTo>
                    <a:lnTo>
                      <a:pt x="115" y="232"/>
                    </a:lnTo>
                    <a:lnTo>
                      <a:pt x="121" y="234"/>
                    </a:lnTo>
                    <a:lnTo>
                      <a:pt x="128" y="235"/>
                    </a:lnTo>
                    <a:lnTo>
                      <a:pt x="134" y="236"/>
                    </a:lnTo>
                    <a:lnTo>
                      <a:pt x="141" y="236"/>
                    </a:lnTo>
                    <a:lnTo>
                      <a:pt x="153" y="233"/>
                    </a:lnTo>
                    <a:lnTo>
                      <a:pt x="160" y="230"/>
                    </a:lnTo>
                    <a:lnTo>
                      <a:pt x="163" y="228"/>
                    </a:lnTo>
                    <a:lnTo>
                      <a:pt x="164" y="223"/>
                    </a:lnTo>
                    <a:lnTo>
                      <a:pt x="165" y="219"/>
                    </a:lnTo>
                    <a:lnTo>
                      <a:pt x="165" y="212"/>
                    </a:lnTo>
                    <a:lnTo>
                      <a:pt x="166" y="208"/>
                    </a:lnTo>
                    <a:lnTo>
                      <a:pt x="169" y="206"/>
                    </a:lnTo>
                    <a:lnTo>
                      <a:pt x="172" y="203"/>
                    </a:lnTo>
                    <a:lnTo>
                      <a:pt x="177" y="202"/>
                    </a:lnTo>
                    <a:lnTo>
                      <a:pt x="189" y="203"/>
                    </a:lnTo>
                    <a:lnTo>
                      <a:pt x="203" y="206"/>
                    </a:lnTo>
                    <a:lnTo>
                      <a:pt x="218" y="209"/>
                    </a:lnTo>
                    <a:lnTo>
                      <a:pt x="229" y="213"/>
                    </a:lnTo>
                    <a:lnTo>
                      <a:pt x="240" y="218"/>
                    </a:lnTo>
                    <a:lnTo>
                      <a:pt x="245" y="221"/>
                    </a:lnTo>
                    <a:lnTo>
                      <a:pt x="258" y="235"/>
                    </a:lnTo>
                    <a:lnTo>
                      <a:pt x="275" y="254"/>
                    </a:lnTo>
                    <a:lnTo>
                      <a:pt x="283" y="262"/>
                    </a:lnTo>
                    <a:lnTo>
                      <a:pt x="293" y="270"/>
                    </a:lnTo>
                    <a:lnTo>
                      <a:pt x="296" y="272"/>
                    </a:lnTo>
                    <a:lnTo>
                      <a:pt x="301" y="274"/>
                    </a:lnTo>
                    <a:lnTo>
                      <a:pt x="306" y="275"/>
                    </a:lnTo>
                    <a:lnTo>
                      <a:pt x="311" y="276"/>
                    </a:lnTo>
                    <a:lnTo>
                      <a:pt x="323" y="276"/>
                    </a:lnTo>
                    <a:lnTo>
                      <a:pt x="332" y="278"/>
                    </a:lnTo>
                    <a:lnTo>
                      <a:pt x="342" y="281"/>
                    </a:lnTo>
                    <a:lnTo>
                      <a:pt x="350" y="284"/>
                    </a:lnTo>
                    <a:lnTo>
                      <a:pt x="366" y="293"/>
                    </a:lnTo>
                    <a:lnTo>
                      <a:pt x="386" y="303"/>
                    </a:lnTo>
                    <a:lnTo>
                      <a:pt x="395" y="306"/>
                    </a:lnTo>
                    <a:lnTo>
                      <a:pt x="403" y="308"/>
                    </a:lnTo>
                    <a:lnTo>
                      <a:pt x="407" y="307"/>
                    </a:lnTo>
                    <a:lnTo>
                      <a:pt x="411" y="306"/>
                    </a:lnTo>
                    <a:lnTo>
                      <a:pt x="416" y="304"/>
                    </a:lnTo>
                    <a:lnTo>
                      <a:pt x="419" y="302"/>
                    </a:lnTo>
                    <a:lnTo>
                      <a:pt x="425" y="299"/>
                    </a:lnTo>
                    <a:lnTo>
                      <a:pt x="435" y="299"/>
                    </a:lnTo>
                    <a:lnTo>
                      <a:pt x="442" y="301"/>
                    </a:lnTo>
                    <a:lnTo>
                      <a:pt x="449" y="303"/>
                    </a:lnTo>
                    <a:lnTo>
                      <a:pt x="456" y="306"/>
                    </a:lnTo>
                    <a:lnTo>
                      <a:pt x="462" y="312"/>
                    </a:lnTo>
                    <a:lnTo>
                      <a:pt x="473" y="322"/>
                    </a:lnTo>
                    <a:lnTo>
                      <a:pt x="485" y="331"/>
                    </a:lnTo>
                    <a:lnTo>
                      <a:pt x="489" y="334"/>
                    </a:lnTo>
                    <a:lnTo>
                      <a:pt x="492" y="334"/>
                    </a:lnTo>
                    <a:lnTo>
                      <a:pt x="495" y="334"/>
                    </a:lnTo>
                    <a:lnTo>
                      <a:pt x="497" y="333"/>
                    </a:lnTo>
                    <a:lnTo>
                      <a:pt x="503" y="330"/>
                    </a:lnTo>
                    <a:lnTo>
                      <a:pt x="511" y="329"/>
                    </a:lnTo>
                    <a:lnTo>
                      <a:pt x="515" y="330"/>
                    </a:lnTo>
                    <a:lnTo>
                      <a:pt x="517" y="333"/>
                    </a:lnTo>
                    <a:lnTo>
                      <a:pt x="518" y="335"/>
                    </a:lnTo>
                    <a:lnTo>
                      <a:pt x="520" y="339"/>
                    </a:lnTo>
                    <a:lnTo>
                      <a:pt x="522" y="346"/>
                    </a:lnTo>
                    <a:lnTo>
                      <a:pt x="524" y="351"/>
                    </a:lnTo>
                    <a:lnTo>
                      <a:pt x="539" y="355"/>
                    </a:lnTo>
                    <a:lnTo>
                      <a:pt x="555" y="359"/>
                    </a:lnTo>
                    <a:lnTo>
                      <a:pt x="575" y="379"/>
                    </a:lnTo>
                    <a:lnTo>
                      <a:pt x="590" y="394"/>
                    </a:lnTo>
                    <a:lnTo>
                      <a:pt x="594" y="397"/>
                    </a:lnTo>
                    <a:lnTo>
                      <a:pt x="597" y="399"/>
                    </a:lnTo>
                    <a:lnTo>
                      <a:pt x="601" y="400"/>
                    </a:lnTo>
                    <a:lnTo>
                      <a:pt x="604" y="401"/>
                    </a:lnTo>
                    <a:lnTo>
                      <a:pt x="608" y="401"/>
                    </a:lnTo>
                    <a:lnTo>
                      <a:pt x="612" y="400"/>
                    </a:lnTo>
                    <a:lnTo>
                      <a:pt x="615" y="398"/>
                    </a:lnTo>
                    <a:lnTo>
                      <a:pt x="619" y="394"/>
                    </a:lnTo>
                    <a:lnTo>
                      <a:pt x="656" y="359"/>
                    </a:lnTo>
                    <a:lnTo>
                      <a:pt x="663" y="351"/>
                    </a:lnTo>
                    <a:lnTo>
                      <a:pt x="674" y="339"/>
                    </a:lnTo>
                    <a:lnTo>
                      <a:pt x="686" y="327"/>
                    </a:lnTo>
                    <a:lnTo>
                      <a:pt x="693" y="323"/>
                    </a:lnTo>
                    <a:lnTo>
                      <a:pt x="603" y="316"/>
                    </a:lnTo>
                    <a:lnTo>
                      <a:pt x="596" y="316"/>
                    </a:lnTo>
                    <a:lnTo>
                      <a:pt x="586" y="314"/>
                    </a:lnTo>
                    <a:lnTo>
                      <a:pt x="577" y="309"/>
                    </a:lnTo>
                    <a:lnTo>
                      <a:pt x="566" y="305"/>
                    </a:lnTo>
                    <a:lnTo>
                      <a:pt x="557" y="299"/>
                    </a:lnTo>
                    <a:lnTo>
                      <a:pt x="549" y="294"/>
                    </a:lnTo>
                    <a:lnTo>
                      <a:pt x="546" y="291"/>
                    </a:lnTo>
                    <a:lnTo>
                      <a:pt x="544" y="287"/>
                    </a:lnTo>
                    <a:lnTo>
                      <a:pt x="542" y="284"/>
                    </a:lnTo>
                    <a:lnTo>
                      <a:pt x="542" y="281"/>
                    </a:lnTo>
                    <a:lnTo>
                      <a:pt x="541" y="273"/>
                    </a:lnTo>
                    <a:lnTo>
                      <a:pt x="541" y="266"/>
                    </a:lnTo>
                    <a:lnTo>
                      <a:pt x="540" y="262"/>
                    </a:lnTo>
                    <a:lnTo>
                      <a:pt x="538" y="256"/>
                    </a:lnTo>
                    <a:lnTo>
                      <a:pt x="535" y="253"/>
                    </a:lnTo>
                    <a:lnTo>
                      <a:pt x="533" y="250"/>
                    </a:lnTo>
                    <a:lnTo>
                      <a:pt x="530" y="248"/>
                    </a:lnTo>
                    <a:lnTo>
                      <a:pt x="527" y="245"/>
                    </a:lnTo>
                    <a:lnTo>
                      <a:pt x="509" y="239"/>
                    </a:lnTo>
                    <a:lnTo>
                      <a:pt x="485" y="233"/>
                    </a:lnTo>
                    <a:lnTo>
                      <a:pt x="481" y="231"/>
                    </a:lnTo>
                    <a:lnTo>
                      <a:pt x="479" y="229"/>
                    </a:lnTo>
                    <a:lnTo>
                      <a:pt x="477" y="227"/>
                    </a:lnTo>
                    <a:lnTo>
                      <a:pt x="475" y="223"/>
                    </a:lnTo>
                    <a:lnTo>
                      <a:pt x="474" y="215"/>
                    </a:lnTo>
                    <a:lnTo>
                      <a:pt x="473" y="208"/>
                    </a:lnTo>
                    <a:lnTo>
                      <a:pt x="472" y="200"/>
                    </a:lnTo>
                    <a:lnTo>
                      <a:pt x="469" y="192"/>
                    </a:lnTo>
                    <a:lnTo>
                      <a:pt x="467" y="189"/>
                    </a:lnTo>
                    <a:lnTo>
                      <a:pt x="464" y="187"/>
                    </a:lnTo>
                    <a:lnTo>
                      <a:pt x="459" y="185"/>
                    </a:lnTo>
                    <a:lnTo>
                      <a:pt x="454" y="183"/>
                    </a:lnTo>
                    <a:lnTo>
                      <a:pt x="446" y="182"/>
                    </a:lnTo>
                    <a:lnTo>
                      <a:pt x="438" y="180"/>
                    </a:lnTo>
                    <a:lnTo>
                      <a:pt x="432" y="177"/>
                    </a:lnTo>
                    <a:lnTo>
                      <a:pt x="428" y="174"/>
                    </a:lnTo>
                    <a:lnTo>
                      <a:pt x="424" y="169"/>
                    </a:lnTo>
                    <a:lnTo>
                      <a:pt x="422" y="164"/>
                    </a:lnTo>
                    <a:lnTo>
                      <a:pt x="421" y="157"/>
                    </a:lnTo>
                    <a:lnTo>
                      <a:pt x="421" y="149"/>
                    </a:lnTo>
                    <a:lnTo>
                      <a:pt x="419" y="146"/>
                    </a:lnTo>
                    <a:lnTo>
                      <a:pt x="418" y="144"/>
                    </a:lnTo>
                    <a:lnTo>
                      <a:pt x="417" y="140"/>
                    </a:lnTo>
                    <a:lnTo>
                      <a:pt x="415" y="138"/>
                    </a:lnTo>
                    <a:lnTo>
                      <a:pt x="409" y="135"/>
                    </a:lnTo>
                    <a:lnTo>
                      <a:pt x="400" y="133"/>
                    </a:lnTo>
                    <a:lnTo>
                      <a:pt x="384" y="129"/>
                    </a:lnTo>
                    <a:lnTo>
                      <a:pt x="370" y="129"/>
                    </a:lnTo>
                    <a:lnTo>
                      <a:pt x="367" y="128"/>
                    </a:lnTo>
                    <a:lnTo>
                      <a:pt x="362" y="127"/>
                    </a:lnTo>
                    <a:lnTo>
                      <a:pt x="358" y="124"/>
                    </a:lnTo>
                    <a:lnTo>
                      <a:pt x="354" y="120"/>
                    </a:lnTo>
                    <a:lnTo>
                      <a:pt x="345" y="113"/>
                    </a:lnTo>
                    <a:lnTo>
                      <a:pt x="339" y="108"/>
                    </a:lnTo>
                    <a:lnTo>
                      <a:pt x="335" y="106"/>
                    </a:lnTo>
                    <a:lnTo>
                      <a:pt x="330" y="105"/>
                    </a:lnTo>
                    <a:lnTo>
                      <a:pt x="325" y="104"/>
                    </a:lnTo>
                    <a:lnTo>
                      <a:pt x="320" y="104"/>
                    </a:lnTo>
                    <a:lnTo>
                      <a:pt x="311" y="104"/>
                    </a:lnTo>
                    <a:lnTo>
                      <a:pt x="301" y="104"/>
                    </a:lnTo>
                    <a:lnTo>
                      <a:pt x="293" y="104"/>
                    </a:lnTo>
                    <a:lnTo>
                      <a:pt x="284" y="102"/>
                    </a:lnTo>
                    <a:lnTo>
                      <a:pt x="281" y="99"/>
                    </a:lnTo>
                    <a:lnTo>
                      <a:pt x="277" y="96"/>
                    </a:lnTo>
                    <a:lnTo>
                      <a:pt x="275" y="93"/>
                    </a:lnTo>
                    <a:lnTo>
                      <a:pt x="272" y="87"/>
                    </a:lnTo>
                    <a:lnTo>
                      <a:pt x="271" y="84"/>
                    </a:lnTo>
                    <a:lnTo>
                      <a:pt x="268" y="81"/>
                    </a:lnTo>
                    <a:lnTo>
                      <a:pt x="265" y="77"/>
                    </a:lnTo>
                    <a:lnTo>
                      <a:pt x="261" y="75"/>
                    </a:lnTo>
                    <a:lnTo>
                      <a:pt x="252" y="72"/>
                    </a:lnTo>
                    <a:lnTo>
                      <a:pt x="243" y="69"/>
                    </a:lnTo>
                    <a:lnTo>
                      <a:pt x="244" y="72"/>
                    </a:lnTo>
                    <a:lnTo>
                      <a:pt x="243" y="74"/>
                    </a:lnTo>
                    <a:lnTo>
                      <a:pt x="241" y="76"/>
                    </a:lnTo>
                    <a:lnTo>
                      <a:pt x="238" y="78"/>
                    </a:lnTo>
                    <a:lnTo>
                      <a:pt x="229" y="78"/>
                    </a:lnTo>
                    <a:lnTo>
                      <a:pt x="220" y="78"/>
                    </a:lnTo>
                    <a:lnTo>
                      <a:pt x="215" y="78"/>
                    </a:lnTo>
                    <a:lnTo>
                      <a:pt x="212" y="78"/>
                    </a:lnTo>
                    <a:lnTo>
                      <a:pt x="208" y="81"/>
                    </a:lnTo>
                    <a:lnTo>
                      <a:pt x="206" y="84"/>
                    </a:lnTo>
                    <a:lnTo>
                      <a:pt x="203" y="86"/>
                    </a:lnTo>
                    <a:lnTo>
                      <a:pt x="198" y="87"/>
                    </a:lnTo>
                    <a:lnTo>
                      <a:pt x="192" y="88"/>
                    </a:lnTo>
                    <a:lnTo>
                      <a:pt x="187" y="87"/>
                    </a:lnTo>
                    <a:lnTo>
                      <a:pt x="172" y="86"/>
                    </a:lnTo>
                    <a:lnTo>
                      <a:pt x="159" y="84"/>
                    </a:lnTo>
                    <a:lnTo>
                      <a:pt x="155" y="84"/>
                    </a:lnTo>
                    <a:lnTo>
                      <a:pt x="153" y="84"/>
                    </a:lnTo>
                    <a:lnTo>
                      <a:pt x="151" y="82"/>
                    </a:lnTo>
                    <a:lnTo>
                      <a:pt x="148" y="81"/>
                    </a:lnTo>
                    <a:lnTo>
                      <a:pt x="145" y="76"/>
                    </a:lnTo>
                    <a:lnTo>
                      <a:pt x="144" y="71"/>
                    </a:lnTo>
                    <a:lnTo>
                      <a:pt x="142" y="59"/>
                    </a:lnTo>
                    <a:lnTo>
                      <a:pt x="142" y="48"/>
                    </a:lnTo>
                    <a:lnTo>
                      <a:pt x="139" y="37"/>
                    </a:lnTo>
                    <a:lnTo>
                      <a:pt x="133" y="21"/>
                    </a:lnTo>
                    <a:lnTo>
                      <a:pt x="128" y="13"/>
                    </a:lnTo>
                    <a:lnTo>
                      <a:pt x="124" y="6"/>
                    </a:lnTo>
                    <a:lnTo>
                      <a:pt x="121" y="1"/>
                    </a:lnTo>
                    <a:lnTo>
                      <a:pt x="118" y="0"/>
                    </a:lnTo>
                    <a:lnTo>
                      <a:pt x="114" y="1"/>
                    </a:lnTo>
                    <a:lnTo>
                      <a:pt x="109" y="3"/>
                    </a:lnTo>
                    <a:lnTo>
                      <a:pt x="103" y="8"/>
                    </a:lnTo>
                    <a:lnTo>
                      <a:pt x="98" y="12"/>
                    </a:lnTo>
                    <a:lnTo>
                      <a:pt x="93" y="17"/>
                    </a:lnTo>
                    <a:lnTo>
                      <a:pt x="89" y="19"/>
                    </a:lnTo>
                    <a:lnTo>
                      <a:pt x="87" y="20"/>
                    </a:lnTo>
                    <a:lnTo>
                      <a:pt x="85" y="20"/>
                    </a:lnTo>
                    <a:lnTo>
                      <a:pt x="84" y="19"/>
                    </a:lnTo>
                    <a:lnTo>
                      <a:pt x="84" y="18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9"/>
                    </a:lnTo>
                    <a:lnTo>
                      <a:pt x="81" y="20"/>
                    </a:lnTo>
                    <a:lnTo>
                      <a:pt x="74" y="21"/>
                    </a:lnTo>
                    <a:lnTo>
                      <a:pt x="65" y="24"/>
                    </a:lnTo>
                    <a:lnTo>
                      <a:pt x="56" y="29"/>
                    </a:lnTo>
                    <a:lnTo>
                      <a:pt x="48" y="34"/>
                    </a:lnTo>
                    <a:lnTo>
                      <a:pt x="41" y="41"/>
                    </a:lnTo>
                    <a:lnTo>
                      <a:pt x="34" y="49"/>
                    </a:lnTo>
                    <a:lnTo>
                      <a:pt x="31" y="52"/>
                    </a:lnTo>
                    <a:lnTo>
                      <a:pt x="30" y="56"/>
                    </a:lnTo>
                    <a:lnTo>
                      <a:pt x="29" y="60"/>
                    </a:lnTo>
                    <a:lnTo>
                      <a:pt x="29" y="64"/>
                    </a:lnTo>
                    <a:lnTo>
                      <a:pt x="30" y="83"/>
                    </a:lnTo>
                    <a:lnTo>
                      <a:pt x="35" y="102"/>
                    </a:lnTo>
                    <a:lnTo>
                      <a:pt x="36" y="111"/>
                    </a:lnTo>
                    <a:lnTo>
                      <a:pt x="37" y="120"/>
                    </a:lnTo>
                    <a:lnTo>
                      <a:pt x="37" y="129"/>
                    </a:lnTo>
                    <a:lnTo>
                      <a:pt x="36" y="138"/>
                    </a:lnTo>
                    <a:lnTo>
                      <a:pt x="34" y="145"/>
                    </a:lnTo>
                    <a:lnTo>
                      <a:pt x="30" y="149"/>
                    </a:lnTo>
                    <a:lnTo>
                      <a:pt x="27" y="153"/>
                    </a:lnTo>
                    <a:lnTo>
                      <a:pt x="23" y="155"/>
                    </a:lnTo>
                    <a:lnTo>
                      <a:pt x="19" y="157"/>
                    </a:lnTo>
                    <a:lnTo>
                      <a:pt x="17" y="160"/>
                    </a:lnTo>
                    <a:lnTo>
                      <a:pt x="15" y="166"/>
                    </a:lnTo>
                    <a:lnTo>
                      <a:pt x="15" y="172"/>
                    </a:lnTo>
                    <a:lnTo>
                      <a:pt x="15" y="190"/>
                    </a:lnTo>
                    <a:lnTo>
                      <a:pt x="13" y="201"/>
                    </a:lnTo>
                    <a:lnTo>
                      <a:pt x="12" y="204"/>
                    </a:lnTo>
                    <a:lnTo>
                      <a:pt x="10" y="207"/>
                    </a:lnTo>
                    <a:lnTo>
                      <a:pt x="6" y="208"/>
                    </a:lnTo>
                    <a:lnTo>
                      <a:pt x="0" y="209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358" name="Freeform 543"/>
              <p:cNvSpPr>
                <a:spLocks/>
              </p:cNvSpPr>
              <p:nvPr/>
            </p:nvSpPr>
            <p:spPr bwMode="auto">
              <a:xfrm>
                <a:off x="5749491" y="2156624"/>
                <a:ext cx="876258" cy="533003"/>
              </a:xfrm>
              <a:custGeom>
                <a:avLst/>
                <a:gdLst>
                  <a:gd name="T0" fmla="*/ 27 w 710"/>
                  <a:gd name="T1" fmla="*/ 366 h 409"/>
                  <a:gd name="T2" fmla="*/ 61 w 710"/>
                  <a:gd name="T3" fmla="*/ 395 h 409"/>
                  <a:gd name="T4" fmla="*/ 91 w 710"/>
                  <a:gd name="T5" fmla="*/ 407 h 409"/>
                  <a:gd name="T6" fmla="*/ 121 w 710"/>
                  <a:gd name="T7" fmla="*/ 408 h 409"/>
                  <a:gd name="T8" fmla="*/ 169 w 710"/>
                  <a:gd name="T9" fmla="*/ 391 h 409"/>
                  <a:gd name="T10" fmla="*/ 204 w 710"/>
                  <a:gd name="T11" fmla="*/ 385 h 409"/>
                  <a:gd name="T12" fmla="*/ 238 w 710"/>
                  <a:gd name="T13" fmla="*/ 386 h 409"/>
                  <a:gd name="T14" fmla="*/ 264 w 710"/>
                  <a:gd name="T15" fmla="*/ 373 h 409"/>
                  <a:gd name="T16" fmla="*/ 281 w 710"/>
                  <a:gd name="T17" fmla="*/ 350 h 409"/>
                  <a:gd name="T18" fmla="*/ 303 w 710"/>
                  <a:gd name="T19" fmla="*/ 345 h 409"/>
                  <a:gd name="T20" fmla="*/ 332 w 710"/>
                  <a:gd name="T21" fmla="*/ 334 h 409"/>
                  <a:gd name="T22" fmla="*/ 380 w 710"/>
                  <a:gd name="T23" fmla="*/ 312 h 409"/>
                  <a:gd name="T24" fmla="*/ 441 w 710"/>
                  <a:gd name="T25" fmla="*/ 287 h 409"/>
                  <a:gd name="T26" fmla="*/ 460 w 710"/>
                  <a:gd name="T27" fmla="*/ 266 h 409"/>
                  <a:gd name="T28" fmla="*/ 472 w 710"/>
                  <a:gd name="T29" fmla="*/ 245 h 409"/>
                  <a:gd name="T30" fmla="*/ 499 w 710"/>
                  <a:gd name="T31" fmla="*/ 226 h 409"/>
                  <a:gd name="T32" fmla="*/ 521 w 710"/>
                  <a:gd name="T33" fmla="*/ 209 h 409"/>
                  <a:gd name="T34" fmla="*/ 531 w 710"/>
                  <a:gd name="T35" fmla="*/ 188 h 409"/>
                  <a:gd name="T36" fmla="*/ 578 w 710"/>
                  <a:gd name="T37" fmla="*/ 158 h 409"/>
                  <a:gd name="T38" fmla="*/ 611 w 710"/>
                  <a:gd name="T39" fmla="*/ 148 h 409"/>
                  <a:gd name="T40" fmla="*/ 648 w 710"/>
                  <a:gd name="T41" fmla="*/ 137 h 409"/>
                  <a:gd name="T42" fmla="*/ 697 w 710"/>
                  <a:gd name="T43" fmla="*/ 88 h 409"/>
                  <a:gd name="T44" fmla="*/ 697 w 710"/>
                  <a:gd name="T45" fmla="*/ 50 h 409"/>
                  <a:gd name="T46" fmla="*/ 642 w 710"/>
                  <a:gd name="T47" fmla="*/ 14 h 409"/>
                  <a:gd name="T48" fmla="*/ 586 w 710"/>
                  <a:gd name="T49" fmla="*/ 5 h 409"/>
                  <a:gd name="T50" fmla="*/ 562 w 710"/>
                  <a:gd name="T51" fmla="*/ 15 h 409"/>
                  <a:gd name="T52" fmla="*/ 528 w 710"/>
                  <a:gd name="T53" fmla="*/ 12 h 409"/>
                  <a:gd name="T54" fmla="*/ 479 w 710"/>
                  <a:gd name="T55" fmla="*/ 16 h 409"/>
                  <a:gd name="T56" fmla="*/ 462 w 710"/>
                  <a:gd name="T57" fmla="*/ 14 h 409"/>
                  <a:gd name="T58" fmla="*/ 437 w 710"/>
                  <a:gd name="T59" fmla="*/ 1 h 409"/>
                  <a:gd name="T60" fmla="*/ 392 w 710"/>
                  <a:gd name="T61" fmla="*/ 9 h 409"/>
                  <a:gd name="T62" fmla="*/ 341 w 710"/>
                  <a:gd name="T63" fmla="*/ 25 h 409"/>
                  <a:gd name="T64" fmla="*/ 269 w 710"/>
                  <a:gd name="T65" fmla="*/ 34 h 409"/>
                  <a:gd name="T66" fmla="*/ 234 w 710"/>
                  <a:gd name="T67" fmla="*/ 43 h 409"/>
                  <a:gd name="T68" fmla="*/ 214 w 710"/>
                  <a:gd name="T69" fmla="*/ 55 h 409"/>
                  <a:gd name="T70" fmla="*/ 181 w 710"/>
                  <a:gd name="T71" fmla="*/ 38 h 409"/>
                  <a:gd name="T72" fmla="*/ 171 w 710"/>
                  <a:gd name="T73" fmla="*/ 34 h 409"/>
                  <a:gd name="T74" fmla="*/ 186 w 710"/>
                  <a:gd name="T75" fmla="*/ 75 h 409"/>
                  <a:gd name="T76" fmla="*/ 185 w 710"/>
                  <a:gd name="T77" fmla="*/ 101 h 409"/>
                  <a:gd name="T78" fmla="*/ 185 w 710"/>
                  <a:gd name="T79" fmla="*/ 117 h 409"/>
                  <a:gd name="T80" fmla="*/ 199 w 710"/>
                  <a:gd name="T81" fmla="*/ 128 h 409"/>
                  <a:gd name="T82" fmla="*/ 228 w 710"/>
                  <a:gd name="T83" fmla="*/ 132 h 409"/>
                  <a:gd name="T84" fmla="*/ 229 w 710"/>
                  <a:gd name="T85" fmla="*/ 142 h 409"/>
                  <a:gd name="T86" fmla="*/ 218 w 710"/>
                  <a:gd name="T87" fmla="*/ 171 h 409"/>
                  <a:gd name="T88" fmla="*/ 208 w 710"/>
                  <a:gd name="T89" fmla="*/ 184 h 409"/>
                  <a:gd name="T90" fmla="*/ 166 w 710"/>
                  <a:gd name="T91" fmla="*/ 197 h 409"/>
                  <a:gd name="T92" fmla="*/ 153 w 710"/>
                  <a:gd name="T93" fmla="*/ 211 h 409"/>
                  <a:gd name="T94" fmla="*/ 134 w 710"/>
                  <a:gd name="T95" fmla="*/ 227 h 409"/>
                  <a:gd name="T96" fmla="*/ 107 w 710"/>
                  <a:gd name="T97" fmla="*/ 232 h 409"/>
                  <a:gd name="T98" fmla="*/ 94 w 710"/>
                  <a:gd name="T99" fmla="*/ 239 h 409"/>
                  <a:gd name="T100" fmla="*/ 82 w 710"/>
                  <a:gd name="T101" fmla="*/ 221 h 409"/>
                  <a:gd name="T102" fmla="*/ 73 w 710"/>
                  <a:gd name="T103" fmla="*/ 205 h 409"/>
                  <a:gd name="T104" fmla="*/ 58 w 710"/>
                  <a:gd name="T105" fmla="*/ 207 h 409"/>
                  <a:gd name="T106" fmla="*/ 37 w 710"/>
                  <a:gd name="T107" fmla="*/ 229 h 409"/>
                  <a:gd name="T108" fmla="*/ 31 w 710"/>
                  <a:gd name="T109" fmla="*/ 276 h 409"/>
                  <a:gd name="T110" fmla="*/ 8 w 710"/>
                  <a:gd name="T111" fmla="*/ 317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0" h="409">
                    <a:moveTo>
                      <a:pt x="0" y="326"/>
                    </a:moveTo>
                    <a:lnTo>
                      <a:pt x="8" y="341"/>
                    </a:lnTo>
                    <a:lnTo>
                      <a:pt x="18" y="354"/>
                    </a:lnTo>
                    <a:lnTo>
                      <a:pt x="27" y="366"/>
                    </a:lnTo>
                    <a:lnTo>
                      <a:pt x="38" y="377"/>
                    </a:lnTo>
                    <a:lnTo>
                      <a:pt x="45" y="384"/>
                    </a:lnTo>
                    <a:lnTo>
                      <a:pt x="52" y="389"/>
                    </a:lnTo>
                    <a:lnTo>
                      <a:pt x="61" y="395"/>
                    </a:lnTo>
                    <a:lnTo>
                      <a:pt x="68" y="398"/>
                    </a:lnTo>
                    <a:lnTo>
                      <a:pt x="75" y="402"/>
                    </a:lnTo>
                    <a:lnTo>
                      <a:pt x="82" y="405"/>
                    </a:lnTo>
                    <a:lnTo>
                      <a:pt x="91" y="407"/>
                    </a:lnTo>
                    <a:lnTo>
                      <a:pt x="98" y="408"/>
                    </a:lnTo>
                    <a:lnTo>
                      <a:pt x="105" y="409"/>
                    </a:lnTo>
                    <a:lnTo>
                      <a:pt x="113" y="409"/>
                    </a:lnTo>
                    <a:lnTo>
                      <a:pt x="121" y="408"/>
                    </a:lnTo>
                    <a:lnTo>
                      <a:pt x="129" y="407"/>
                    </a:lnTo>
                    <a:lnTo>
                      <a:pt x="146" y="402"/>
                    </a:lnTo>
                    <a:lnTo>
                      <a:pt x="162" y="396"/>
                    </a:lnTo>
                    <a:lnTo>
                      <a:pt x="169" y="391"/>
                    </a:lnTo>
                    <a:lnTo>
                      <a:pt x="177" y="388"/>
                    </a:lnTo>
                    <a:lnTo>
                      <a:pt x="183" y="386"/>
                    </a:lnTo>
                    <a:lnTo>
                      <a:pt x="190" y="385"/>
                    </a:lnTo>
                    <a:lnTo>
                      <a:pt x="204" y="385"/>
                    </a:lnTo>
                    <a:lnTo>
                      <a:pt x="217" y="386"/>
                    </a:lnTo>
                    <a:lnTo>
                      <a:pt x="224" y="387"/>
                    </a:lnTo>
                    <a:lnTo>
                      <a:pt x="232" y="387"/>
                    </a:lnTo>
                    <a:lnTo>
                      <a:pt x="238" y="386"/>
                    </a:lnTo>
                    <a:lnTo>
                      <a:pt x="245" y="385"/>
                    </a:lnTo>
                    <a:lnTo>
                      <a:pt x="251" y="382"/>
                    </a:lnTo>
                    <a:lnTo>
                      <a:pt x="258" y="378"/>
                    </a:lnTo>
                    <a:lnTo>
                      <a:pt x="264" y="373"/>
                    </a:lnTo>
                    <a:lnTo>
                      <a:pt x="270" y="366"/>
                    </a:lnTo>
                    <a:lnTo>
                      <a:pt x="273" y="359"/>
                    </a:lnTo>
                    <a:lnTo>
                      <a:pt x="277" y="355"/>
                    </a:lnTo>
                    <a:lnTo>
                      <a:pt x="281" y="350"/>
                    </a:lnTo>
                    <a:lnTo>
                      <a:pt x="284" y="348"/>
                    </a:lnTo>
                    <a:lnTo>
                      <a:pt x="291" y="345"/>
                    </a:lnTo>
                    <a:lnTo>
                      <a:pt x="297" y="344"/>
                    </a:lnTo>
                    <a:lnTo>
                      <a:pt x="303" y="345"/>
                    </a:lnTo>
                    <a:lnTo>
                      <a:pt x="309" y="345"/>
                    </a:lnTo>
                    <a:lnTo>
                      <a:pt x="315" y="344"/>
                    </a:lnTo>
                    <a:lnTo>
                      <a:pt x="322" y="339"/>
                    </a:lnTo>
                    <a:lnTo>
                      <a:pt x="332" y="334"/>
                    </a:lnTo>
                    <a:lnTo>
                      <a:pt x="341" y="328"/>
                    </a:lnTo>
                    <a:lnTo>
                      <a:pt x="351" y="324"/>
                    </a:lnTo>
                    <a:lnTo>
                      <a:pt x="361" y="320"/>
                    </a:lnTo>
                    <a:lnTo>
                      <a:pt x="380" y="312"/>
                    </a:lnTo>
                    <a:lnTo>
                      <a:pt x="399" y="305"/>
                    </a:lnTo>
                    <a:lnTo>
                      <a:pt x="417" y="299"/>
                    </a:lnTo>
                    <a:lnTo>
                      <a:pt x="433" y="291"/>
                    </a:lnTo>
                    <a:lnTo>
                      <a:pt x="441" y="287"/>
                    </a:lnTo>
                    <a:lnTo>
                      <a:pt x="448" y="283"/>
                    </a:lnTo>
                    <a:lnTo>
                      <a:pt x="452" y="278"/>
                    </a:lnTo>
                    <a:lnTo>
                      <a:pt x="458" y="272"/>
                    </a:lnTo>
                    <a:lnTo>
                      <a:pt x="460" y="266"/>
                    </a:lnTo>
                    <a:lnTo>
                      <a:pt x="462" y="260"/>
                    </a:lnTo>
                    <a:lnTo>
                      <a:pt x="464" y="255"/>
                    </a:lnTo>
                    <a:lnTo>
                      <a:pt x="468" y="250"/>
                    </a:lnTo>
                    <a:lnTo>
                      <a:pt x="472" y="245"/>
                    </a:lnTo>
                    <a:lnTo>
                      <a:pt x="476" y="241"/>
                    </a:lnTo>
                    <a:lnTo>
                      <a:pt x="481" y="237"/>
                    </a:lnTo>
                    <a:lnTo>
                      <a:pt x="487" y="233"/>
                    </a:lnTo>
                    <a:lnTo>
                      <a:pt x="499" y="226"/>
                    </a:lnTo>
                    <a:lnTo>
                      <a:pt x="510" y="221"/>
                    </a:lnTo>
                    <a:lnTo>
                      <a:pt x="515" y="218"/>
                    </a:lnTo>
                    <a:lnTo>
                      <a:pt x="518" y="215"/>
                    </a:lnTo>
                    <a:lnTo>
                      <a:pt x="521" y="209"/>
                    </a:lnTo>
                    <a:lnTo>
                      <a:pt x="522" y="204"/>
                    </a:lnTo>
                    <a:lnTo>
                      <a:pt x="524" y="198"/>
                    </a:lnTo>
                    <a:lnTo>
                      <a:pt x="526" y="192"/>
                    </a:lnTo>
                    <a:lnTo>
                      <a:pt x="531" y="188"/>
                    </a:lnTo>
                    <a:lnTo>
                      <a:pt x="537" y="184"/>
                    </a:lnTo>
                    <a:lnTo>
                      <a:pt x="552" y="175"/>
                    </a:lnTo>
                    <a:lnTo>
                      <a:pt x="569" y="164"/>
                    </a:lnTo>
                    <a:lnTo>
                      <a:pt x="578" y="158"/>
                    </a:lnTo>
                    <a:lnTo>
                      <a:pt x="586" y="154"/>
                    </a:lnTo>
                    <a:lnTo>
                      <a:pt x="593" y="150"/>
                    </a:lnTo>
                    <a:lnTo>
                      <a:pt x="599" y="149"/>
                    </a:lnTo>
                    <a:lnTo>
                      <a:pt x="611" y="148"/>
                    </a:lnTo>
                    <a:lnTo>
                      <a:pt x="621" y="147"/>
                    </a:lnTo>
                    <a:lnTo>
                      <a:pt x="629" y="146"/>
                    </a:lnTo>
                    <a:lnTo>
                      <a:pt x="636" y="143"/>
                    </a:lnTo>
                    <a:lnTo>
                      <a:pt x="648" y="137"/>
                    </a:lnTo>
                    <a:lnTo>
                      <a:pt x="660" y="130"/>
                    </a:lnTo>
                    <a:lnTo>
                      <a:pt x="676" y="114"/>
                    </a:lnTo>
                    <a:lnTo>
                      <a:pt x="690" y="96"/>
                    </a:lnTo>
                    <a:lnTo>
                      <a:pt x="697" y="88"/>
                    </a:lnTo>
                    <a:lnTo>
                      <a:pt x="702" y="78"/>
                    </a:lnTo>
                    <a:lnTo>
                      <a:pt x="707" y="69"/>
                    </a:lnTo>
                    <a:lnTo>
                      <a:pt x="710" y="59"/>
                    </a:lnTo>
                    <a:lnTo>
                      <a:pt x="697" y="50"/>
                    </a:lnTo>
                    <a:lnTo>
                      <a:pt x="682" y="38"/>
                    </a:lnTo>
                    <a:lnTo>
                      <a:pt x="666" y="26"/>
                    </a:lnTo>
                    <a:lnTo>
                      <a:pt x="657" y="19"/>
                    </a:lnTo>
                    <a:lnTo>
                      <a:pt x="642" y="14"/>
                    </a:lnTo>
                    <a:lnTo>
                      <a:pt x="628" y="8"/>
                    </a:lnTo>
                    <a:lnTo>
                      <a:pt x="611" y="6"/>
                    </a:lnTo>
                    <a:lnTo>
                      <a:pt x="593" y="5"/>
                    </a:lnTo>
                    <a:lnTo>
                      <a:pt x="586" y="5"/>
                    </a:lnTo>
                    <a:lnTo>
                      <a:pt x="580" y="7"/>
                    </a:lnTo>
                    <a:lnTo>
                      <a:pt x="574" y="9"/>
                    </a:lnTo>
                    <a:lnTo>
                      <a:pt x="568" y="12"/>
                    </a:lnTo>
                    <a:lnTo>
                      <a:pt x="562" y="15"/>
                    </a:lnTo>
                    <a:lnTo>
                      <a:pt x="556" y="16"/>
                    </a:lnTo>
                    <a:lnTo>
                      <a:pt x="549" y="16"/>
                    </a:lnTo>
                    <a:lnTo>
                      <a:pt x="540" y="14"/>
                    </a:lnTo>
                    <a:lnTo>
                      <a:pt x="528" y="12"/>
                    </a:lnTo>
                    <a:lnTo>
                      <a:pt x="510" y="12"/>
                    </a:lnTo>
                    <a:lnTo>
                      <a:pt x="493" y="12"/>
                    </a:lnTo>
                    <a:lnTo>
                      <a:pt x="482" y="15"/>
                    </a:lnTo>
                    <a:lnTo>
                      <a:pt x="479" y="16"/>
                    </a:lnTo>
                    <a:lnTo>
                      <a:pt x="475" y="17"/>
                    </a:lnTo>
                    <a:lnTo>
                      <a:pt x="472" y="17"/>
                    </a:lnTo>
                    <a:lnTo>
                      <a:pt x="468" y="16"/>
                    </a:lnTo>
                    <a:lnTo>
                      <a:pt x="462" y="14"/>
                    </a:lnTo>
                    <a:lnTo>
                      <a:pt x="456" y="11"/>
                    </a:lnTo>
                    <a:lnTo>
                      <a:pt x="450" y="7"/>
                    </a:lnTo>
                    <a:lnTo>
                      <a:pt x="444" y="4"/>
                    </a:lnTo>
                    <a:lnTo>
                      <a:pt x="437" y="1"/>
                    </a:lnTo>
                    <a:lnTo>
                      <a:pt x="431" y="0"/>
                    </a:lnTo>
                    <a:lnTo>
                      <a:pt x="417" y="1"/>
                    </a:lnTo>
                    <a:lnTo>
                      <a:pt x="403" y="5"/>
                    </a:lnTo>
                    <a:lnTo>
                      <a:pt x="392" y="9"/>
                    </a:lnTo>
                    <a:lnTo>
                      <a:pt x="380" y="14"/>
                    </a:lnTo>
                    <a:lnTo>
                      <a:pt x="366" y="18"/>
                    </a:lnTo>
                    <a:lnTo>
                      <a:pt x="355" y="22"/>
                    </a:lnTo>
                    <a:lnTo>
                      <a:pt x="341" y="25"/>
                    </a:lnTo>
                    <a:lnTo>
                      <a:pt x="327" y="26"/>
                    </a:lnTo>
                    <a:lnTo>
                      <a:pt x="306" y="28"/>
                    </a:lnTo>
                    <a:lnTo>
                      <a:pt x="286" y="31"/>
                    </a:lnTo>
                    <a:lnTo>
                      <a:pt x="269" y="34"/>
                    </a:lnTo>
                    <a:lnTo>
                      <a:pt x="248" y="37"/>
                    </a:lnTo>
                    <a:lnTo>
                      <a:pt x="245" y="37"/>
                    </a:lnTo>
                    <a:lnTo>
                      <a:pt x="239" y="40"/>
                    </a:lnTo>
                    <a:lnTo>
                      <a:pt x="234" y="43"/>
                    </a:lnTo>
                    <a:lnTo>
                      <a:pt x="228" y="48"/>
                    </a:lnTo>
                    <a:lnTo>
                      <a:pt x="223" y="51"/>
                    </a:lnTo>
                    <a:lnTo>
                      <a:pt x="218" y="54"/>
                    </a:lnTo>
                    <a:lnTo>
                      <a:pt x="214" y="55"/>
                    </a:lnTo>
                    <a:lnTo>
                      <a:pt x="210" y="54"/>
                    </a:lnTo>
                    <a:lnTo>
                      <a:pt x="203" y="50"/>
                    </a:lnTo>
                    <a:lnTo>
                      <a:pt x="193" y="44"/>
                    </a:lnTo>
                    <a:lnTo>
                      <a:pt x="181" y="38"/>
                    </a:lnTo>
                    <a:lnTo>
                      <a:pt x="169" y="32"/>
                    </a:lnTo>
                    <a:lnTo>
                      <a:pt x="169" y="33"/>
                    </a:lnTo>
                    <a:lnTo>
                      <a:pt x="171" y="34"/>
                    </a:lnTo>
                    <a:lnTo>
                      <a:pt x="171" y="34"/>
                    </a:lnTo>
                    <a:lnTo>
                      <a:pt x="171" y="34"/>
                    </a:lnTo>
                    <a:lnTo>
                      <a:pt x="177" y="52"/>
                    </a:lnTo>
                    <a:lnTo>
                      <a:pt x="184" y="69"/>
                    </a:lnTo>
                    <a:lnTo>
                      <a:pt x="186" y="75"/>
                    </a:lnTo>
                    <a:lnTo>
                      <a:pt x="187" y="83"/>
                    </a:lnTo>
                    <a:lnTo>
                      <a:pt x="187" y="90"/>
                    </a:lnTo>
                    <a:lnTo>
                      <a:pt x="186" y="95"/>
                    </a:lnTo>
                    <a:lnTo>
                      <a:pt x="185" y="101"/>
                    </a:lnTo>
                    <a:lnTo>
                      <a:pt x="184" y="106"/>
                    </a:lnTo>
                    <a:lnTo>
                      <a:pt x="184" y="111"/>
                    </a:lnTo>
                    <a:lnTo>
                      <a:pt x="184" y="114"/>
                    </a:lnTo>
                    <a:lnTo>
                      <a:pt x="185" y="117"/>
                    </a:lnTo>
                    <a:lnTo>
                      <a:pt x="187" y="121"/>
                    </a:lnTo>
                    <a:lnTo>
                      <a:pt x="190" y="123"/>
                    </a:lnTo>
                    <a:lnTo>
                      <a:pt x="192" y="125"/>
                    </a:lnTo>
                    <a:lnTo>
                      <a:pt x="199" y="128"/>
                    </a:lnTo>
                    <a:lnTo>
                      <a:pt x="206" y="131"/>
                    </a:lnTo>
                    <a:lnTo>
                      <a:pt x="216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9" y="133"/>
                    </a:lnTo>
                    <a:lnTo>
                      <a:pt x="230" y="135"/>
                    </a:lnTo>
                    <a:lnTo>
                      <a:pt x="230" y="137"/>
                    </a:lnTo>
                    <a:lnTo>
                      <a:pt x="229" y="142"/>
                    </a:lnTo>
                    <a:lnTo>
                      <a:pt x="228" y="148"/>
                    </a:lnTo>
                    <a:lnTo>
                      <a:pt x="222" y="160"/>
                    </a:lnTo>
                    <a:lnTo>
                      <a:pt x="220" y="168"/>
                    </a:lnTo>
                    <a:lnTo>
                      <a:pt x="218" y="171"/>
                    </a:lnTo>
                    <a:lnTo>
                      <a:pt x="217" y="175"/>
                    </a:lnTo>
                    <a:lnTo>
                      <a:pt x="216" y="177"/>
                    </a:lnTo>
                    <a:lnTo>
                      <a:pt x="214" y="180"/>
                    </a:lnTo>
                    <a:lnTo>
                      <a:pt x="208" y="184"/>
                    </a:lnTo>
                    <a:lnTo>
                      <a:pt x="202" y="187"/>
                    </a:lnTo>
                    <a:lnTo>
                      <a:pt x="186" y="191"/>
                    </a:lnTo>
                    <a:lnTo>
                      <a:pt x="172" y="195"/>
                    </a:lnTo>
                    <a:lnTo>
                      <a:pt x="166" y="197"/>
                    </a:lnTo>
                    <a:lnTo>
                      <a:pt x="161" y="199"/>
                    </a:lnTo>
                    <a:lnTo>
                      <a:pt x="158" y="201"/>
                    </a:lnTo>
                    <a:lnTo>
                      <a:pt x="156" y="205"/>
                    </a:lnTo>
                    <a:lnTo>
                      <a:pt x="153" y="211"/>
                    </a:lnTo>
                    <a:lnTo>
                      <a:pt x="148" y="219"/>
                    </a:lnTo>
                    <a:lnTo>
                      <a:pt x="144" y="222"/>
                    </a:lnTo>
                    <a:lnTo>
                      <a:pt x="140" y="226"/>
                    </a:lnTo>
                    <a:lnTo>
                      <a:pt x="134" y="227"/>
                    </a:lnTo>
                    <a:lnTo>
                      <a:pt x="126" y="228"/>
                    </a:lnTo>
                    <a:lnTo>
                      <a:pt x="121" y="229"/>
                    </a:lnTo>
                    <a:lnTo>
                      <a:pt x="113" y="230"/>
                    </a:lnTo>
                    <a:lnTo>
                      <a:pt x="107" y="232"/>
                    </a:lnTo>
                    <a:lnTo>
                      <a:pt x="103" y="236"/>
                    </a:lnTo>
                    <a:lnTo>
                      <a:pt x="100" y="238"/>
                    </a:lnTo>
                    <a:lnTo>
                      <a:pt x="97" y="239"/>
                    </a:lnTo>
                    <a:lnTo>
                      <a:pt x="94" y="239"/>
                    </a:lnTo>
                    <a:lnTo>
                      <a:pt x="93" y="239"/>
                    </a:lnTo>
                    <a:lnTo>
                      <a:pt x="89" y="237"/>
                    </a:lnTo>
                    <a:lnTo>
                      <a:pt x="86" y="232"/>
                    </a:lnTo>
                    <a:lnTo>
                      <a:pt x="82" y="221"/>
                    </a:lnTo>
                    <a:lnTo>
                      <a:pt x="81" y="213"/>
                    </a:lnTo>
                    <a:lnTo>
                      <a:pt x="79" y="209"/>
                    </a:lnTo>
                    <a:lnTo>
                      <a:pt x="76" y="207"/>
                    </a:lnTo>
                    <a:lnTo>
                      <a:pt x="73" y="205"/>
                    </a:lnTo>
                    <a:lnTo>
                      <a:pt x="69" y="204"/>
                    </a:lnTo>
                    <a:lnTo>
                      <a:pt x="66" y="204"/>
                    </a:lnTo>
                    <a:lnTo>
                      <a:pt x="62" y="205"/>
                    </a:lnTo>
                    <a:lnTo>
                      <a:pt x="58" y="207"/>
                    </a:lnTo>
                    <a:lnTo>
                      <a:pt x="55" y="209"/>
                    </a:lnTo>
                    <a:lnTo>
                      <a:pt x="48" y="215"/>
                    </a:lnTo>
                    <a:lnTo>
                      <a:pt x="41" y="221"/>
                    </a:lnTo>
                    <a:lnTo>
                      <a:pt x="37" y="229"/>
                    </a:lnTo>
                    <a:lnTo>
                      <a:pt x="36" y="236"/>
                    </a:lnTo>
                    <a:lnTo>
                      <a:pt x="35" y="251"/>
                    </a:lnTo>
                    <a:lnTo>
                      <a:pt x="33" y="264"/>
                    </a:lnTo>
                    <a:lnTo>
                      <a:pt x="31" y="276"/>
                    </a:lnTo>
                    <a:lnTo>
                      <a:pt x="26" y="287"/>
                    </a:lnTo>
                    <a:lnTo>
                      <a:pt x="21" y="297"/>
                    </a:lnTo>
                    <a:lnTo>
                      <a:pt x="15" y="307"/>
                    </a:lnTo>
                    <a:lnTo>
                      <a:pt x="8" y="317"/>
                    </a:lnTo>
                    <a:lnTo>
                      <a:pt x="0" y="326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59" name="Freeform 544"/>
              <p:cNvSpPr>
                <a:spLocks/>
              </p:cNvSpPr>
              <p:nvPr/>
            </p:nvSpPr>
            <p:spPr bwMode="auto">
              <a:xfrm>
                <a:off x="5333748" y="1929604"/>
                <a:ext cx="711560" cy="682704"/>
              </a:xfrm>
              <a:custGeom>
                <a:avLst/>
                <a:gdLst>
                  <a:gd name="T0" fmla="*/ 12 w 592"/>
                  <a:gd name="T1" fmla="*/ 280 h 500"/>
                  <a:gd name="T2" fmla="*/ 81 w 592"/>
                  <a:gd name="T3" fmla="*/ 283 h 500"/>
                  <a:gd name="T4" fmla="*/ 109 w 592"/>
                  <a:gd name="T5" fmla="*/ 327 h 500"/>
                  <a:gd name="T6" fmla="*/ 136 w 592"/>
                  <a:gd name="T7" fmla="*/ 362 h 500"/>
                  <a:gd name="T8" fmla="*/ 172 w 592"/>
                  <a:gd name="T9" fmla="*/ 333 h 500"/>
                  <a:gd name="T10" fmla="*/ 230 w 592"/>
                  <a:gd name="T11" fmla="*/ 354 h 500"/>
                  <a:gd name="T12" fmla="*/ 256 w 592"/>
                  <a:gd name="T13" fmla="*/ 410 h 500"/>
                  <a:gd name="T14" fmla="*/ 310 w 592"/>
                  <a:gd name="T15" fmla="*/ 489 h 500"/>
                  <a:gd name="T16" fmla="*/ 344 w 592"/>
                  <a:gd name="T17" fmla="*/ 491 h 500"/>
                  <a:gd name="T18" fmla="*/ 376 w 592"/>
                  <a:gd name="T19" fmla="*/ 435 h 500"/>
                  <a:gd name="T20" fmla="*/ 376 w 592"/>
                  <a:gd name="T21" fmla="*/ 433 h 500"/>
                  <a:gd name="T22" fmla="*/ 377 w 592"/>
                  <a:gd name="T23" fmla="*/ 428 h 500"/>
                  <a:gd name="T24" fmla="*/ 377 w 592"/>
                  <a:gd name="T25" fmla="*/ 424 h 500"/>
                  <a:gd name="T26" fmla="*/ 379 w 592"/>
                  <a:gd name="T27" fmla="*/ 420 h 500"/>
                  <a:gd name="T28" fmla="*/ 379 w 592"/>
                  <a:gd name="T29" fmla="*/ 416 h 500"/>
                  <a:gd name="T30" fmla="*/ 379 w 592"/>
                  <a:gd name="T31" fmla="*/ 412 h 500"/>
                  <a:gd name="T32" fmla="*/ 380 w 592"/>
                  <a:gd name="T33" fmla="*/ 407 h 500"/>
                  <a:gd name="T34" fmla="*/ 380 w 592"/>
                  <a:gd name="T35" fmla="*/ 401 h 500"/>
                  <a:gd name="T36" fmla="*/ 417 w 592"/>
                  <a:gd name="T37" fmla="*/ 370 h 500"/>
                  <a:gd name="T38" fmla="*/ 441 w 592"/>
                  <a:gd name="T39" fmla="*/ 404 h 500"/>
                  <a:gd name="T40" fmla="*/ 488 w 592"/>
                  <a:gd name="T41" fmla="*/ 387 h 500"/>
                  <a:gd name="T42" fmla="*/ 546 w 592"/>
                  <a:gd name="T43" fmla="*/ 352 h 500"/>
                  <a:gd name="T44" fmla="*/ 573 w 592"/>
                  <a:gd name="T45" fmla="*/ 307 h 500"/>
                  <a:gd name="T46" fmla="*/ 536 w 592"/>
                  <a:gd name="T47" fmla="*/ 290 h 500"/>
                  <a:gd name="T48" fmla="*/ 530 w 592"/>
                  <a:gd name="T49" fmla="*/ 260 h 500"/>
                  <a:gd name="T50" fmla="*/ 531 w 592"/>
                  <a:gd name="T51" fmla="*/ 257 h 500"/>
                  <a:gd name="T52" fmla="*/ 531 w 592"/>
                  <a:gd name="T53" fmla="*/ 254 h 500"/>
                  <a:gd name="T54" fmla="*/ 531 w 592"/>
                  <a:gd name="T55" fmla="*/ 250 h 500"/>
                  <a:gd name="T56" fmla="*/ 531 w 592"/>
                  <a:gd name="T57" fmla="*/ 247 h 500"/>
                  <a:gd name="T58" fmla="*/ 530 w 592"/>
                  <a:gd name="T59" fmla="*/ 244 h 500"/>
                  <a:gd name="T60" fmla="*/ 529 w 592"/>
                  <a:gd name="T61" fmla="*/ 240 h 500"/>
                  <a:gd name="T62" fmla="*/ 529 w 592"/>
                  <a:gd name="T63" fmla="*/ 236 h 500"/>
                  <a:gd name="T64" fmla="*/ 525 w 592"/>
                  <a:gd name="T65" fmla="*/ 228 h 500"/>
                  <a:gd name="T66" fmla="*/ 523 w 592"/>
                  <a:gd name="T67" fmla="*/ 222 h 500"/>
                  <a:gd name="T68" fmla="*/ 521 w 592"/>
                  <a:gd name="T69" fmla="*/ 216 h 500"/>
                  <a:gd name="T70" fmla="*/ 519 w 592"/>
                  <a:gd name="T71" fmla="*/ 213 h 500"/>
                  <a:gd name="T72" fmla="*/ 515 w 592"/>
                  <a:gd name="T73" fmla="*/ 199 h 500"/>
                  <a:gd name="T74" fmla="*/ 508 w 592"/>
                  <a:gd name="T75" fmla="*/ 174 h 500"/>
                  <a:gd name="T76" fmla="*/ 540 w 592"/>
                  <a:gd name="T77" fmla="*/ 140 h 500"/>
                  <a:gd name="T78" fmla="*/ 571 w 592"/>
                  <a:gd name="T79" fmla="*/ 70 h 500"/>
                  <a:gd name="T80" fmla="*/ 571 w 592"/>
                  <a:gd name="T81" fmla="*/ 18 h 500"/>
                  <a:gd name="T82" fmla="*/ 528 w 592"/>
                  <a:gd name="T83" fmla="*/ 4 h 500"/>
                  <a:gd name="T84" fmla="*/ 491 w 592"/>
                  <a:gd name="T85" fmla="*/ 22 h 500"/>
                  <a:gd name="T86" fmla="*/ 499 w 592"/>
                  <a:gd name="T87" fmla="*/ 50 h 500"/>
                  <a:gd name="T88" fmla="*/ 500 w 592"/>
                  <a:gd name="T89" fmla="*/ 53 h 500"/>
                  <a:gd name="T90" fmla="*/ 500 w 592"/>
                  <a:gd name="T91" fmla="*/ 55 h 500"/>
                  <a:gd name="T92" fmla="*/ 502 w 592"/>
                  <a:gd name="T93" fmla="*/ 68 h 500"/>
                  <a:gd name="T94" fmla="*/ 502 w 592"/>
                  <a:gd name="T95" fmla="*/ 72 h 500"/>
                  <a:gd name="T96" fmla="*/ 502 w 592"/>
                  <a:gd name="T97" fmla="*/ 74 h 500"/>
                  <a:gd name="T98" fmla="*/ 498 w 592"/>
                  <a:gd name="T99" fmla="*/ 87 h 500"/>
                  <a:gd name="T100" fmla="*/ 465 w 592"/>
                  <a:gd name="T101" fmla="*/ 133 h 500"/>
                  <a:gd name="T102" fmla="*/ 432 w 592"/>
                  <a:gd name="T103" fmla="*/ 125 h 500"/>
                  <a:gd name="T104" fmla="*/ 399 w 592"/>
                  <a:gd name="T105" fmla="*/ 197 h 500"/>
                  <a:gd name="T106" fmla="*/ 363 w 592"/>
                  <a:gd name="T107" fmla="*/ 226 h 500"/>
                  <a:gd name="T108" fmla="*/ 330 w 592"/>
                  <a:gd name="T109" fmla="*/ 249 h 500"/>
                  <a:gd name="T110" fmla="*/ 281 w 592"/>
                  <a:gd name="T111" fmla="*/ 277 h 500"/>
                  <a:gd name="T112" fmla="*/ 273 w 592"/>
                  <a:gd name="T113" fmla="*/ 213 h 500"/>
                  <a:gd name="T114" fmla="*/ 239 w 592"/>
                  <a:gd name="T115" fmla="*/ 238 h 500"/>
                  <a:gd name="T116" fmla="*/ 223 w 592"/>
                  <a:gd name="T117" fmla="*/ 278 h 500"/>
                  <a:gd name="T118" fmla="*/ 128 w 592"/>
                  <a:gd name="T119" fmla="*/ 274 h 500"/>
                  <a:gd name="T120" fmla="*/ 106 w 592"/>
                  <a:gd name="T121" fmla="*/ 259 h 500"/>
                  <a:gd name="T122" fmla="*/ 82 w 592"/>
                  <a:gd name="T123" fmla="*/ 223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2" h="500">
                    <a:moveTo>
                      <a:pt x="23" y="194"/>
                    </a:moveTo>
                    <a:lnTo>
                      <a:pt x="16" y="240"/>
                    </a:lnTo>
                    <a:lnTo>
                      <a:pt x="13" y="248"/>
                    </a:lnTo>
                    <a:lnTo>
                      <a:pt x="8" y="257"/>
                    </a:lnTo>
                    <a:lnTo>
                      <a:pt x="6" y="262"/>
                    </a:lnTo>
                    <a:lnTo>
                      <a:pt x="2" y="268"/>
                    </a:lnTo>
                    <a:lnTo>
                      <a:pt x="1" y="275"/>
                    </a:lnTo>
                    <a:lnTo>
                      <a:pt x="0" y="281"/>
                    </a:lnTo>
                    <a:lnTo>
                      <a:pt x="12" y="280"/>
                    </a:lnTo>
                    <a:lnTo>
                      <a:pt x="28" y="279"/>
                    </a:lnTo>
                    <a:lnTo>
                      <a:pt x="42" y="278"/>
                    </a:lnTo>
                    <a:lnTo>
                      <a:pt x="54" y="277"/>
                    </a:lnTo>
                    <a:lnTo>
                      <a:pt x="61" y="276"/>
                    </a:lnTo>
                    <a:lnTo>
                      <a:pt x="67" y="276"/>
                    </a:lnTo>
                    <a:lnTo>
                      <a:pt x="72" y="277"/>
                    </a:lnTo>
                    <a:lnTo>
                      <a:pt x="76" y="278"/>
                    </a:lnTo>
                    <a:lnTo>
                      <a:pt x="79" y="281"/>
                    </a:lnTo>
                    <a:lnTo>
                      <a:pt x="81" y="283"/>
                    </a:lnTo>
                    <a:lnTo>
                      <a:pt x="82" y="288"/>
                    </a:lnTo>
                    <a:lnTo>
                      <a:pt x="84" y="291"/>
                    </a:lnTo>
                    <a:lnTo>
                      <a:pt x="86" y="300"/>
                    </a:lnTo>
                    <a:lnTo>
                      <a:pt x="90" y="309"/>
                    </a:lnTo>
                    <a:lnTo>
                      <a:pt x="92" y="313"/>
                    </a:lnTo>
                    <a:lnTo>
                      <a:pt x="96" y="318"/>
                    </a:lnTo>
                    <a:lnTo>
                      <a:pt x="100" y="321"/>
                    </a:lnTo>
                    <a:lnTo>
                      <a:pt x="105" y="324"/>
                    </a:lnTo>
                    <a:lnTo>
                      <a:pt x="109" y="327"/>
                    </a:lnTo>
                    <a:lnTo>
                      <a:pt x="110" y="328"/>
                    </a:lnTo>
                    <a:lnTo>
                      <a:pt x="111" y="330"/>
                    </a:lnTo>
                    <a:lnTo>
                      <a:pt x="112" y="332"/>
                    </a:lnTo>
                    <a:lnTo>
                      <a:pt x="112" y="336"/>
                    </a:lnTo>
                    <a:lnTo>
                      <a:pt x="112" y="343"/>
                    </a:lnTo>
                    <a:lnTo>
                      <a:pt x="121" y="344"/>
                    </a:lnTo>
                    <a:lnTo>
                      <a:pt x="131" y="348"/>
                    </a:lnTo>
                    <a:lnTo>
                      <a:pt x="134" y="355"/>
                    </a:lnTo>
                    <a:lnTo>
                      <a:pt x="136" y="362"/>
                    </a:lnTo>
                    <a:lnTo>
                      <a:pt x="140" y="365"/>
                    </a:lnTo>
                    <a:lnTo>
                      <a:pt x="142" y="366"/>
                    </a:lnTo>
                    <a:lnTo>
                      <a:pt x="146" y="366"/>
                    </a:lnTo>
                    <a:lnTo>
                      <a:pt x="148" y="364"/>
                    </a:lnTo>
                    <a:lnTo>
                      <a:pt x="152" y="361"/>
                    </a:lnTo>
                    <a:lnTo>
                      <a:pt x="155" y="357"/>
                    </a:lnTo>
                    <a:lnTo>
                      <a:pt x="161" y="348"/>
                    </a:lnTo>
                    <a:lnTo>
                      <a:pt x="168" y="338"/>
                    </a:lnTo>
                    <a:lnTo>
                      <a:pt x="172" y="333"/>
                    </a:lnTo>
                    <a:lnTo>
                      <a:pt x="177" y="330"/>
                    </a:lnTo>
                    <a:lnTo>
                      <a:pt x="180" y="328"/>
                    </a:lnTo>
                    <a:lnTo>
                      <a:pt x="185" y="327"/>
                    </a:lnTo>
                    <a:lnTo>
                      <a:pt x="191" y="328"/>
                    </a:lnTo>
                    <a:lnTo>
                      <a:pt x="198" y="331"/>
                    </a:lnTo>
                    <a:lnTo>
                      <a:pt x="207" y="335"/>
                    </a:lnTo>
                    <a:lnTo>
                      <a:pt x="215" y="342"/>
                    </a:lnTo>
                    <a:lnTo>
                      <a:pt x="223" y="348"/>
                    </a:lnTo>
                    <a:lnTo>
                      <a:pt x="230" y="354"/>
                    </a:lnTo>
                    <a:lnTo>
                      <a:pt x="235" y="361"/>
                    </a:lnTo>
                    <a:lnTo>
                      <a:pt x="236" y="365"/>
                    </a:lnTo>
                    <a:lnTo>
                      <a:pt x="238" y="374"/>
                    </a:lnTo>
                    <a:lnTo>
                      <a:pt x="240" y="381"/>
                    </a:lnTo>
                    <a:lnTo>
                      <a:pt x="242" y="387"/>
                    </a:lnTo>
                    <a:lnTo>
                      <a:pt x="246" y="392"/>
                    </a:lnTo>
                    <a:lnTo>
                      <a:pt x="251" y="397"/>
                    </a:lnTo>
                    <a:lnTo>
                      <a:pt x="253" y="404"/>
                    </a:lnTo>
                    <a:lnTo>
                      <a:pt x="256" y="410"/>
                    </a:lnTo>
                    <a:lnTo>
                      <a:pt x="257" y="419"/>
                    </a:lnTo>
                    <a:lnTo>
                      <a:pt x="256" y="439"/>
                    </a:lnTo>
                    <a:lnTo>
                      <a:pt x="257" y="452"/>
                    </a:lnTo>
                    <a:lnTo>
                      <a:pt x="259" y="458"/>
                    </a:lnTo>
                    <a:lnTo>
                      <a:pt x="264" y="462"/>
                    </a:lnTo>
                    <a:lnTo>
                      <a:pt x="272" y="467"/>
                    </a:lnTo>
                    <a:lnTo>
                      <a:pt x="284" y="471"/>
                    </a:lnTo>
                    <a:lnTo>
                      <a:pt x="295" y="478"/>
                    </a:lnTo>
                    <a:lnTo>
                      <a:pt x="310" y="489"/>
                    </a:lnTo>
                    <a:lnTo>
                      <a:pt x="319" y="494"/>
                    </a:lnTo>
                    <a:lnTo>
                      <a:pt x="326" y="498"/>
                    </a:lnTo>
                    <a:lnTo>
                      <a:pt x="330" y="499"/>
                    </a:lnTo>
                    <a:lnTo>
                      <a:pt x="332" y="500"/>
                    </a:lnTo>
                    <a:lnTo>
                      <a:pt x="336" y="499"/>
                    </a:lnTo>
                    <a:lnTo>
                      <a:pt x="338" y="498"/>
                    </a:lnTo>
                    <a:lnTo>
                      <a:pt x="342" y="494"/>
                    </a:lnTo>
                    <a:lnTo>
                      <a:pt x="344" y="491"/>
                    </a:lnTo>
                    <a:lnTo>
                      <a:pt x="344" y="491"/>
                    </a:lnTo>
                    <a:lnTo>
                      <a:pt x="344" y="491"/>
                    </a:lnTo>
                    <a:lnTo>
                      <a:pt x="353" y="481"/>
                    </a:lnTo>
                    <a:lnTo>
                      <a:pt x="362" y="470"/>
                    </a:lnTo>
                    <a:lnTo>
                      <a:pt x="368" y="459"/>
                    </a:lnTo>
                    <a:lnTo>
                      <a:pt x="373" y="447"/>
                    </a:lnTo>
                    <a:lnTo>
                      <a:pt x="373" y="447"/>
                    </a:lnTo>
                    <a:lnTo>
                      <a:pt x="373" y="447"/>
                    </a:lnTo>
                    <a:lnTo>
                      <a:pt x="375" y="441"/>
                    </a:lnTo>
                    <a:lnTo>
                      <a:pt x="376" y="435"/>
                    </a:lnTo>
                    <a:lnTo>
                      <a:pt x="376" y="435"/>
                    </a:lnTo>
                    <a:lnTo>
                      <a:pt x="376" y="435"/>
                    </a:lnTo>
                    <a:lnTo>
                      <a:pt x="376" y="435"/>
                    </a:lnTo>
                    <a:lnTo>
                      <a:pt x="376" y="434"/>
                    </a:lnTo>
                    <a:lnTo>
                      <a:pt x="376" y="434"/>
                    </a:lnTo>
                    <a:lnTo>
                      <a:pt x="376" y="434"/>
                    </a:lnTo>
                    <a:lnTo>
                      <a:pt x="376" y="433"/>
                    </a:lnTo>
                    <a:lnTo>
                      <a:pt x="376" y="433"/>
                    </a:lnTo>
                    <a:lnTo>
                      <a:pt x="376" y="433"/>
                    </a:lnTo>
                    <a:lnTo>
                      <a:pt x="376" y="431"/>
                    </a:lnTo>
                    <a:lnTo>
                      <a:pt x="377" y="431"/>
                    </a:lnTo>
                    <a:lnTo>
                      <a:pt x="377" y="430"/>
                    </a:lnTo>
                    <a:lnTo>
                      <a:pt x="377" y="430"/>
                    </a:lnTo>
                    <a:lnTo>
                      <a:pt x="377" y="430"/>
                    </a:lnTo>
                    <a:lnTo>
                      <a:pt x="377" y="429"/>
                    </a:lnTo>
                    <a:lnTo>
                      <a:pt x="377" y="429"/>
                    </a:lnTo>
                    <a:lnTo>
                      <a:pt x="377" y="429"/>
                    </a:lnTo>
                    <a:lnTo>
                      <a:pt x="377" y="428"/>
                    </a:lnTo>
                    <a:lnTo>
                      <a:pt x="377" y="428"/>
                    </a:lnTo>
                    <a:lnTo>
                      <a:pt x="377" y="427"/>
                    </a:lnTo>
                    <a:lnTo>
                      <a:pt x="377" y="427"/>
                    </a:lnTo>
                    <a:lnTo>
                      <a:pt x="377" y="427"/>
                    </a:lnTo>
                    <a:lnTo>
                      <a:pt x="377" y="426"/>
                    </a:lnTo>
                    <a:lnTo>
                      <a:pt x="377" y="426"/>
                    </a:lnTo>
                    <a:lnTo>
                      <a:pt x="377" y="426"/>
                    </a:lnTo>
                    <a:lnTo>
                      <a:pt x="377" y="426"/>
                    </a:lnTo>
                    <a:lnTo>
                      <a:pt x="377" y="424"/>
                    </a:lnTo>
                    <a:lnTo>
                      <a:pt x="379" y="423"/>
                    </a:lnTo>
                    <a:lnTo>
                      <a:pt x="379" y="423"/>
                    </a:lnTo>
                    <a:lnTo>
                      <a:pt x="379" y="423"/>
                    </a:lnTo>
                    <a:lnTo>
                      <a:pt x="379" y="422"/>
                    </a:lnTo>
                    <a:lnTo>
                      <a:pt x="379" y="420"/>
                    </a:lnTo>
                    <a:lnTo>
                      <a:pt x="379" y="420"/>
                    </a:lnTo>
                    <a:lnTo>
                      <a:pt x="379" y="420"/>
                    </a:lnTo>
                    <a:lnTo>
                      <a:pt x="379" y="420"/>
                    </a:lnTo>
                    <a:lnTo>
                      <a:pt x="379" y="420"/>
                    </a:lnTo>
                    <a:lnTo>
                      <a:pt x="379" y="419"/>
                    </a:lnTo>
                    <a:lnTo>
                      <a:pt x="379" y="419"/>
                    </a:lnTo>
                    <a:lnTo>
                      <a:pt x="379" y="418"/>
                    </a:lnTo>
                    <a:lnTo>
                      <a:pt x="379" y="418"/>
                    </a:lnTo>
                    <a:lnTo>
                      <a:pt x="379" y="417"/>
                    </a:lnTo>
                    <a:lnTo>
                      <a:pt x="379" y="417"/>
                    </a:lnTo>
                    <a:lnTo>
                      <a:pt x="379" y="417"/>
                    </a:lnTo>
                    <a:lnTo>
                      <a:pt x="379" y="416"/>
                    </a:lnTo>
                    <a:lnTo>
                      <a:pt x="379" y="416"/>
                    </a:lnTo>
                    <a:lnTo>
                      <a:pt x="379" y="415"/>
                    </a:lnTo>
                    <a:lnTo>
                      <a:pt x="379" y="415"/>
                    </a:lnTo>
                    <a:lnTo>
                      <a:pt x="379" y="414"/>
                    </a:lnTo>
                    <a:lnTo>
                      <a:pt x="379" y="414"/>
                    </a:lnTo>
                    <a:lnTo>
                      <a:pt x="379" y="414"/>
                    </a:lnTo>
                    <a:lnTo>
                      <a:pt x="379" y="413"/>
                    </a:lnTo>
                    <a:lnTo>
                      <a:pt x="379" y="413"/>
                    </a:lnTo>
                    <a:lnTo>
                      <a:pt x="379" y="412"/>
                    </a:lnTo>
                    <a:lnTo>
                      <a:pt x="379" y="412"/>
                    </a:lnTo>
                    <a:lnTo>
                      <a:pt x="379" y="412"/>
                    </a:lnTo>
                    <a:lnTo>
                      <a:pt x="379" y="410"/>
                    </a:lnTo>
                    <a:lnTo>
                      <a:pt x="380" y="410"/>
                    </a:lnTo>
                    <a:lnTo>
                      <a:pt x="380" y="409"/>
                    </a:lnTo>
                    <a:lnTo>
                      <a:pt x="380" y="409"/>
                    </a:lnTo>
                    <a:lnTo>
                      <a:pt x="380" y="409"/>
                    </a:lnTo>
                    <a:lnTo>
                      <a:pt x="380" y="408"/>
                    </a:lnTo>
                    <a:lnTo>
                      <a:pt x="380" y="407"/>
                    </a:lnTo>
                    <a:lnTo>
                      <a:pt x="380" y="407"/>
                    </a:lnTo>
                    <a:lnTo>
                      <a:pt x="380" y="407"/>
                    </a:lnTo>
                    <a:lnTo>
                      <a:pt x="380" y="406"/>
                    </a:lnTo>
                    <a:lnTo>
                      <a:pt x="380" y="406"/>
                    </a:lnTo>
                    <a:lnTo>
                      <a:pt x="380" y="405"/>
                    </a:lnTo>
                    <a:lnTo>
                      <a:pt x="380" y="405"/>
                    </a:lnTo>
                    <a:lnTo>
                      <a:pt x="380" y="405"/>
                    </a:lnTo>
                    <a:lnTo>
                      <a:pt x="380" y="404"/>
                    </a:lnTo>
                    <a:lnTo>
                      <a:pt x="380" y="403"/>
                    </a:lnTo>
                    <a:lnTo>
                      <a:pt x="380" y="401"/>
                    </a:lnTo>
                    <a:lnTo>
                      <a:pt x="381" y="394"/>
                    </a:lnTo>
                    <a:lnTo>
                      <a:pt x="385" y="386"/>
                    </a:lnTo>
                    <a:lnTo>
                      <a:pt x="392" y="380"/>
                    </a:lnTo>
                    <a:lnTo>
                      <a:pt x="399" y="374"/>
                    </a:lnTo>
                    <a:lnTo>
                      <a:pt x="402" y="372"/>
                    </a:lnTo>
                    <a:lnTo>
                      <a:pt x="406" y="370"/>
                    </a:lnTo>
                    <a:lnTo>
                      <a:pt x="410" y="369"/>
                    </a:lnTo>
                    <a:lnTo>
                      <a:pt x="413" y="369"/>
                    </a:lnTo>
                    <a:lnTo>
                      <a:pt x="417" y="370"/>
                    </a:lnTo>
                    <a:lnTo>
                      <a:pt x="420" y="372"/>
                    </a:lnTo>
                    <a:lnTo>
                      <a:pt x="423" y="374"/>
                    </a:lnTo>
                    <a:lnTo>
                      <a:pt x="425" y="378"/>
                    </a:lnTo>
                    <a:lnTo>
                      <a:pt x="426" y="386"/>
                    </a:lnTo>
                    <a:lnTo>
                      <a:pt x="430" y="397"/>
                    </a:lnTo>
                    <a:lnTo>
                      <a:pt x="433" y="402"/>
                    </a:lnTo>
                    <a:lnTo>
                      <a:pt x="437" y="404"/>
                    </a:lnTo>
                    <a:lnTo>
                      <a:pt x="438" y="404"/>
                    </a:lnTo>
                    <a:lnTo>
                      <a:pt x="441" y="404"/>
                    </a:lnTo>
                    <a:lnTo>
                      <a:pt x="444" y="403"/>
                    </a:lnTo>
                    <a:lnTo>
                      <a:pt x="447" y="401"/>
                    </a:lnTo>
                    <a:lnTo>
                      <a:pt x="451" y="397"/>
                    </a:lnTo>
                    <a:lnTo>
                      <a:pt x="457" y="395"/>
                    </a:lnTo>
                    <a:lnTo>
                      <a:pt x="465" y="394"/>
                    </a:lnTo>
                    <a:lnTo>
                      <a:pt x="470" y="393"/>
                    </a:lnTo>
                    <a:lnTo>
                      <a:pt x="478" y="392"/>
                    </a:lnTo>
                    <a:lnTo>
                      <a:pt x="484" y="391"/>
                    </a:lnTo>
                    <a:lnTo>
                      <a:pt x="488" y="387"/>
                    </a:lnTo>
                    <a:lnTo>
                      <a:pt x="492" y="384"/>
                    </a:lnTo>
                    <a:lnTo>
                      <a:pt x="497" y="376"/>
                    </a:lnTo>
                    <a:lnTo>
                      <a:pt x="500" y="370"/>
                    </a:lnTo>
                    <a:lnTo>
                      <a:pt x="502" y="366"/>
                    </a:lnTo>
                    <a:lnTo>
                      <a:pt x="505" y="364"/>
                    </a:lnTo>
                    <a:lnTo>
                      <a:pt x="510" y="362"/>
                    </a:lnTo>
                    <a:lnTo>
                      <a:pt x="516" y="360"/>
                    </a:lnTo>
                    <a:lnTo>
                      <a:pt x="530" y="356"/>
                    </a:lnTo>
                    <a:lnTo>
                      <a:pt x="546" y="352"/>
                    </a:lnTo>
                    <a:lnTo>
                      <a:pt x="552" y="349"/>
                    </a:lnTo>
                    <a:lnTo>
                      <a:pt x="558" y="345"/>
                    </a:lnTo>
                    <a:lnTo>
                      <a:pt x="560" y="342"/>
                    </a:lnTo>
                    <a:lnTo>
                      <a:pt x="561" y="340"/>
                    </a:lnTo>
                    <a:lnTo>
                      <a:pt x="562" y="336"/>
                    </a:lnTo>
                    <a:lnTo>
                      <a:pt x="564" y="333"/>
                    </a:lnTo>
                    <a:lnTo>
                      <a:pt x="566" y="325"/>
                    </a:lnTo>
                    <a:lnTo>
                      <a:pt x="572" y="313"/>
                    </a:lnTo>
                    <a:lnTo>
                      <a:pt x="573" y="307"/>
                    </a:lnTo>
                    <a:lnTo>
                      <a:pt x="574" y="302"/>
                    </a:lnTo>
                    <a:lnTo>
                      <a:pt x="574" y="300"/>
                    </a:lnTo>
                    <a:lnTo>
                      <a:pt x="573" y="298"/>
                    </a:lnTo>
                    <a:lnTo>
                      <a:pt x="572" y="297"/>
                    </a:lnTo>
                    <a:lnTo>
                      <a:pt x="570" y="297"/>
                    </a:lnTo>
                    <a:lnTo>
                      <a:pt x="560" y="297"/>
                    </a:lnTo>
                    <a:lnTo>
                      <a:pt x="550" y="296"/>
                    </a:lnTo>
                    <a:lnTo>
                      <a:pt x="543" y="293"/>
                    </a:lnTo>
                    <a:lnTo>
                      <a:pt x="536" y="290"/>
                    </a:lnTo>
                    <a:lnTo>
                      <a:pt x="534" y="288"/>
                    </a:lnTo>
                    <a:lnTo>
                      <a:pt x="531" y="286"/>
                    </a:lnTo>
                    <a:lnTo>
                      <a:pt x="529" y="282"/>
                    </a:lnTo>
                    <a:lnTo>
                      <a:pt x="528" y="279"/>
                    </a:lnTo>
                    <a:lnTo>
                      <a:pt x="528" y="276"/>
                    </a:lnTo>
                    <a:lnTo>
                      <a:pt x="528" y="271"/>
                    </a:lnTo>
                    <a:lnTo>
                      <a:pt x="529" y="266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30" y="259"/>
                    </a:lnTo>
                    <a:lnTo>
                      <a:pt x="530" y="259"/>
                    </a:lnTo>
                    <a:lnTo>
                      <a:pt x="530" y="259"/>
                    </a:lnTo>
                    <a:lnTo>
                      <a:pt x="531" y="259"/>
                    </a:lnTo>
                    <a:lnTo>
                      <a:pt x="531" y="258"/>
                    </a:lnTo>
                    <a:lnTo>
                      <a:pt x="531" y="258"/>
                    </a:lnTo>
                    <a:lnTo>
                      <a:pt x="531" y="258"/>
                    </a:lnTo>
                    <a:lnTo>
                      <a:pt x="531" y="257"/>
                    </a:lnTo>
                    <a:lnTo>
                      <a:pt x="531" y="257"/>
                    </a:lnTo>
                    <a:lnTo>
                      <a:pt x="531" y="257"/>
                    </a:lnTo>
                    <a:lnTo>
                      <a:pt x="531" y="257"/>
                    </a:lnTo>
                    <a:lnTo>
                      <a:pt x="531" y="256"/>
                    </a:lnTo>
                    <a:lnTo>
                      <a:pt x="531" y="256"/>
                    </a:lnTo>
                    <a:lnTo>
                      <a:pt x="531" y="255"/>
                    </a:lnTo>
                    <a:lnTo>
                      <a:pt x="531" y="255"/>
                    </a:lnTo>
                    <a:lnTo>
                      <a:pt x="531" y="255"/>
                    </a:lnTo>
                    <a:lnTo>
                      <a:pt x="531" y="254"/>
                    </a:lnTo>
                    <a:lnTo>
                      <a:pt x="531" y="254"/>
                    </a:lnTo>
                    <a:lnTo>
                      <a:pt x="531" y="254"/>
                    </a:lnTo>
                    <a:lnTo>
                      <a:pt x="531" y="254"/>
                    </a:lnTo>
                    <a:lnTo>
                      <a:pt x="531" y="253"/>
                    </a:lnTo>
                    <a:lnTo>
                      <a:pt x="531" y="253"/>
                    </a:lnTo>
                    <a:lnTo>
                      <a:pt x="531" y="253"/>
                    </a:lnTo>
                    <a:lnTo>
                      <a:pt x="531" y="251"/>
                    </a:lnTo>
                    <a:lnTo>
                      <a:pt x="531" y="251"/>
                    </a:lnTo>
                    <a:lnTo>
                      <a:pt x="531" y="251"/>
                    </a:lnTo>
                    <a:lnTo>
                      <a:pt x="531" y="250"/>
                    </a:lnTo>
                    <a:lnTo>
                      <a:pt x="531" y="250"/>
                    </a:lnTo>
                    <a:lnTo>
                      <a:pt x="531" y="249"/>
                    </a:lnTo>
                    <a:lnTo>
                      <a:pt x="531" y="249"/>
                    </a:lnTo>
                    <a:lnTo>
                      <a:pt x="531" y="249"/>
                    </a:lnTo>
                    <a:lnTo>
                      <a:pt x="531" y="248"/>
                    </a:lnTo>
                    <a:lnTo>
                      <a:pt x="531" y="248"/>
                    </a:lnTo>
                    <a:lnTo>
                      <a:pt x="531" y="248"/>
                    </a:lnTo>
                    <a:lnTo>
                      <a:pt x="531" y="248"/>
                    </a:lnTo>
                    <a:lnTo>
                      <a:pt x="531" y="247"/>
                    </a:lnTo>
                    <a:lnTo>
                      <a:pt x="531" y="247"/>
                    </a:lnTo>
                    <a:lnTo>
                      <a:pt x="531" y="247"/>
                    </a:lnTo>
                    <a:lnTo>
                      <a:pt x="531" y="246"/>
                    </a:lnTo>
                    <a:lnTo>
                      <a:pt x="531" y="246"/>
                    </a:lnTo>
                    <a:lnTo>
                      <a:pt x="530" y="245"/>
                    </a:lnTo>
                    <a:lnTo>
                      <a:pt x="530" y="245"/>
                    </a:lnTo>
                    <a:lnTo>
                      <a:pt x="530" y="245"/>
                    </a:lnTo>
                    <a:lnTo>
                      <a:pt x="530" y="244"/>
                    </a:lnTo>
                    <a:lnTo>
                      <a:pt x="530" y="244"/>
                    </a:lnTo>
                    <a:lnTo>
                      <a:pt x="530" y="244"/>
                    </a:lnTo>
                    <a:lnTo>
                      <a:pt x="530" y="243"/>
                    </a:lnTo>
                    <a:lnTo>
                      <a:pt x="530" y="243"/>
                    </a:lnTo>
                    <a:lnTo>
                      <a:pt x="530" y="241"/>
                    </a:lnTo>
                    <a:lnTo>
                      <a:pt x="530" y="241"/>
                    </a:lnTo>
                    <a:lnTo>
                      <a:pt x="530" y="241"/>
                    </a:lnTo>
                    <a:lnTo>
                      <a:pt x="530" y="240"/>
                    </a:lnTo>
                    <a:lnTo>
                      <a:pt x="530" y="240"/>
                    </a:lnTo>
                    <a:lnTo>
                      <a:pt x="529" y="240"/>
                    </a:lnTo>
                    <a:lnTo>
                      <a:pt x="529" y="239"/>
                    </a:lnTo>
                    <a:lnTo>
                      <a:pt x="529" y="239"/>
                    </a:lnTo>
                    <a:lnTo>
                      <a:pt x="529" y="238"/>
                    </a:lnTo>
                    <a:lnTo>
                      <a:pt x="529" y="238"/>
                    </a:lnTo>
                    <a:lnTo>
                      <a:pt x="529" y="238"/>
                    </a:lnTo>
                    <a:lnTo>
                      <a:pt x="529" y="237"/>
                    </a:lnTo>
                    <a:lnTo>
                      <a:pt x="529" y="237"/>
                    </a:lnTo>
                    <a:lnTo>
                      <a:pt x="529" y="237"/>
                    </a:lnTo>
                    <a:lnTo>
                      <a:pt x="529" y="236"/>
                    </a:lnTo>
                    <a:lnTo>
                      <a:pt x="528" y="236"/>
                    </a:lnTo>
                    <a:lnTo>
                      <a:pt x="528" y="235"/>
                    </a:lnTo>
                    <a:lnTo>
                      <a:pt x="528" y="235"/>
                    </a:lnTo>
                    <a:lnTo>
                      <a:pt x="528" y="235"/>
                    </a:lnTo>
                    <a:lnTo>
                      <a:pt x="528" y="234"/>
                    </a:lnTo>
                    <a:lnTo>
                      <a:pt x="528" y="234"/>
                    </a:lnTo>
                    <a:lnTo>
                      <a:pt x="528" y="233"/>
                    </a:lnTo>
                    <a:lnTo>
                      <a:pt x="528" y="233"/>
                    </a:lnTo>
                    <a:lnTo>
                      <a:pt x="525" y="228"/>
                    </a:lnTo>
                    <a:lnTo>
                      <a:pt x="524" y="224"/>
                    </a:lnTo>
                    <a:lnTo>
                      <a:pt x="524" y="224"/>
                    </a:lnTo>
                    <a:lnTo>
                      <a:pt x="524" y="224"/>
                    </a:lnTo>
                    <a:lnTo>
                      <a:pt x="524" y="224"/>
                    </a:lnTo>
                    <a:lnTo>
                      <a:pt x="523" y="223"/>
                    </a:lnTo>
                    <a:lnTo>
                      <a:pt x="523" y="223"/>
                    </a:lnTo>
                    <a:lnTo>
                      <a:pt x="523" y="223"/>
                    </a:lnTo>
                    <a:lnTo>
                      <a:pt x="523" y="223"/>
                    </a:lnTo>
                    <a:lnTo>
                      <a:pt x="523" y="222"/>
                    </a:lnTo>
                    <a:lnTo>
                      <a:pt x="523" y="222"/>
                    </a:lnTo>
                    <a:lnTo>
                      <a:pt x="523" y="220"/>
                    </a:lnTo>
                    <a:lnTo>
                      <a:pt x="523" y="220"/>
                    </a:lnTo>
                    <a:lnTo>
                      <a:pt x="523" y="220"/>
                    </a:lnTo>
                    <a:lnTo>
                      <a:pt x="523" y="220"/>
                    </a:lnTo>
                    <a:lnTo>
                      <a:pt x="522" y="220"/>
                    </a:lnTo>
                    <a:lnTo>
                      <a:pt x="522" y="218"/>
                    </a:lnTo>
                    <a:lnTo>
                      <a:pt x="521" y="216"/>
                    </a:lnTo>
                    <a:lnTo>
                      <a:pt x="521" y="216"/>
                    </a:lnTo>
                    <a:lnTo>
                      <a:pt x="521" y="216"/>
                    </a:lnTo>
                    <a:lnTo>
                      <a:pt x="521" y="215"/>
                    </a:lnTo>
                    <a:lnTo>
                      <a:pt x="521" y="215"/>
                    </a:lnTo>
                    <a:lnTo>
                      <a:pt x="521" y="215"/>
                    </a:lnTo>
                    <a:lnTo>
                      <a:pt x="521" y="215"/>
                    </a:lnTo>
                    <a:lnTo>
                      <a:pt x="519" y="214"/>
                    </a:lnTo>
                    <a:lnTo>
                      <a:pt x="519" y="213"/>
                    </a:lnTo>
                    <a:lnTo>
                      <a:pt x="519" y="213"/>
                    </a:lnTo>
                    <a:lnTo>
                      <a:pt x="519" y="213"/>
                    </a:lnTo>
                    <a:lnTo>
                      <a:pt x="517" y="207"/>
                    </a:lnTo>
                    <a:lnTo>
                      <a:pt x="515" y="202"/>
                    </a:lnTo>
                    <a:lnTo>
                      <a:pt x="515" y="202"/>
                    </a:lnTo>
                    <a:lnTo>
                      <a:pt x="515" y="202"/>
                    </a:lnTo>
                    <a:lnTo>
                      <a:pt x="515" y="201"/>
                    </a:lnTo>
                    <a:lnTo>
                      <a:pt x="515" y="199"/>
                    </a:lnTo>
                    <a:lnTo>
                      <a:pt x="515" y="199"/>
                    </a:lnTo>
                    <a:lnTo>
                      <a:pt x="515" y="199"/>
                    </a:lnTo>
                    <a:lnTo>
                      <a:pt x="515" y="199"/>
                    </a:lnTo>
                    <a:lnTo>
                      <a:pt x="515" y="199"/>
                    </a:lnTo>
                    <a:lnTo>
                      <a:pt x="515" y="199"/>
                    </a:lnTo>
                    <a:lnTo>
                      <a:pt x="515" y="199"/>
                    </a:lnTo>
                    <a:lnTo>
                      <a:pt x="515" y="199"/>
                    </a:lnTo>
                    <a:lnTo>
                      <a:pt x="515" y="199"/>
                    </a:lnTo>
                    <a:lnTo>
                      <a:pt x="515" y="199"/>
                    </a:lnTo>
                    <a:lnTo>
                      <a:pt x="515" y="199"/>
                    </a:lnTo>
                    <a:lnTo>
                      <a:pt x="510" y="186"/>
                    </a:lnTo>
                    <a:lnTo>
                      <a:pt x="508" y="174"/>
                    </a:lnTo>
                    <a:lnTo>
                      <a:pt x="508" y="169"/>
                    </a:lnTo>
                    <a:lnTo>
                      <a:pt x="509" y="162"/>
                    </a:lnTo>
                    <a:lnTo>
                      <a:pt x="510" y="156"/>
                    </a:lnTo>
                    <a:lnTo>
                      <a:pt x="513" y="152"/>
                    </a:lnTo>
                    <a:lnTo>
                      <a:pt x="517" y="149"/>
                    </a:lnTo>
                    <a:lnTo>
                      <a:pt x="522" y="145"/>
                    </a:lnTo>
                    <a:lnTo>
                      <a:pt x="528" y="144"/>
                    </a:lnTo>
                    <a:lnTo>
                      <a:pt x="534" y="142"/>
                    </a:lnTo>
                    <a:lnTo>
                      <a:pt x="540" y="140"/>
                    </a:lnTo>
                    <a:lnTo>
                      <a:pt x="547" y="138"/>
                    </a:lnTo>
                    <a:lnTo>
                      <a:pt x="552" y="135"/>
                    </a:lnTo>
                    <a:lnTo>
                      <a:pt x="556" y="132"/>
                    </a:lnTo>
                    <a:lnTo>
                      <a:pt x="562" y="125"/>
                    </a:lnTo>
                    <a:lnTo>
                      <a:pt x="567" y="117"/>
                    </a:lnTo>
                    <a:lnTo>
                      <a:pt x="571" y="108"/>
                    </a:lnTo>
                    <a:lnTo>
                      <a:pt x="572" y="99"/>
                    </a:lnTo>
                    <a:lnTo>
                      <a:pt x="572" y="82"/>
                    </a:lnTo>
                    <a:lnTo>
                      <a:pt x="571" y="70"/>
                    </a:lnTo>
                    <a:lnTo>
                      <a:pt x="572" y="66"/>
                    </a:lnTo>
                    <a:lnTo>
                      <a:pt x="574" y="59"/>
                    </a:lnTo>
                    <a:lnTo>
                      <a:pt x="578" y="53"/>
                    </a:lnTo>
                    <a:lnTo>
                      <a:pt x="583" y="45"/>
                    </a:lnTo>
                    <a:lnTo>
                      <a:pt x="590" y="27"/>
                    </a:lnTo>
                    <a:lnTo>
                      <a:pt x="592" y="19"/>
                    </a:lnTo>
                    <a:lnTo>
                      <a:pt x="584" y="19"/>
                    </a:lnTo>
                    <a:lnTo>
                      <a:pt x="576" y="19"/>
                    </a:lnTo>
                    <a:lnTo>
                      <a:pt x="571" y="18"/>
                    </a:lnTo>
                    <a:lnTo>
                      <a:pt x="567" y="17"/>
                    </a:lnTo>
                    <a:lnTo>
                      <a:pt x="561" y="11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554" y="0"/>
                    </a:lnTo>
                    <a:lnTo>
                      <a:pt x="545" y="1"/>
                    </a:lnTo>
                    <a:lnTo>
                      <a:pt x="528" y="4"/>
                    </a:lnTo>
                    <a:lnTo>
                      <a:pt x="517" y="7"/>
                    </a:lnTo>
                    <a:lnTo>
                      <a:pt x="508" y="11"/>
                    </a:lnTo>
                    <a:lnTo>
                      <a:pt x="499" y="15"/>
                    </a:lnTo>
                    <a:lnTo>
                      <a:pt x="492" y="21"/>
                    </a:lnTo>
                    <a:lnTo>
                      <a:pt x="492" y="21"/>
                    </a:lnTo>
                    <a:lnTo>
                      <a:pt x="491" y="21"/>
                    </a:lnTo>
                    <a:lnTo>
                      <a:pt x="491" y="21"/>
                    </a:lnTo>
                    <a:lnTo>
                      <a:pt x="491" y="21"/>
                    </a:lnTo>
                    <a:lnTo>
                      <a:pt x="491" y="22"/>
                    </a:lnTo>
                    <a:lnTo>
                      <a:pt x="491" y="22"/>
                    </a:lnTo>
                    <a:lnTo>
                      <a:pt x="496" y="35"/>
                    </a:lnTo>
                    <a:lnTo>
                      <a:pt x="499" y="48"/>
                    </a:lnTo>
                    <a:lnTo>
                      <a:pt x="499" y="49"/>
                    </a:lnTo>
                    <a:lnTo>
                      <a:pt x="499" y="49"/>
                    </a:lnTo>
                    <a:lnTo>
                      <a:pt x="499" y="49"/>
                    </a:lnTo>
                    <a:lnTo>
                      <a:pt x="499" y="49"/>
                    </a:lnTo>
                    <a:lnTo>
                      <a:pt x="499" y="49"/>
                    </a:lnTo>
                    <a:lnTo>
                      <a:pt x="499" y="50"/>
                    </a:lnTo>
                    <a:lnTo>
                      <a:pt x="499" y="50"/>
                    </a:lnTo>
                    <a:lnTo>
                      <a:pt x="499" y="50"/>
                    </a:lnTo>
                    <a:lnTo>
                      <a:pt x="499" y="51"/>
                    </a:lnTo>
                    <a:lnTo>
                      <a:pt x="500" y="51"/>
                    </a:lnTo>
                    <a:lnTo>
                      <a:pt x="500" y="51"/>
                    </a:lnTo>
                    <a:lnTo>
                      <a:pt x="500" y="51"/>
                    </a:lnTo>
                    <a:lnTo>
                      <a:pt x="500" y="51"/>
                    </a:lnTo>
                    <a:lnTo>
                      <a:pt x="500" y="51"/>
                    </a:lnTo>
                    <a:lnTo>
                      <a:pt x="500" y="53"/>
                    </a:lnTo>
                    <a:lnTo>
                      <a:pt x="500" y="53"/>
                    </a:lnTo>
                    <a:lnTo>
                      <a:pt x="500" y="53"/>
                    </a:lnTo>
                    <a:lnTo>
                      <a:pt x="500" y="53"/>
                    </a:lnTo>
                    <a:lnTo>
                      <a:pt x="500" y="53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5"/>
                    </a:lnTo>
                    <a:lnTo>
                      <a:pt x="500" y="55"/>
                    </a:lnTo>
                    <a:lnTo>
                      <a:pt x="500" y="55"/>
                    </a:lnTo>
                    <a:lnTo>
                      <a:pt x="500" y="58"/>
                    </a:lnTo>
                    <a:lnTo>
                      <a:pt x="502" y="63"/>
                    </a:lnTo>
                    <a:lnTo>
                      <a:pt x="502" y="63"/>
                    </a:lnTo>
                    <a:lnTo>
                      <a:pt x="502" y="63"/>
                    </a:lnTo>
                    <a:lnTo>
                      <a:pt x="502" y="66"/>
                    </a:lnTo>
                    <a:lnTo>
                      <a:pt x="502" y="68"/>
                    </a:lnTo>
                    <a:lnTo>
                      <a:pt x="502" y="68"/>
                    </a:lnTo>
                    <a:lnTo>
                      <a:pt x="502" y="69"/>
                    </a:lnTo>
                    <a:lnTo>
                      <a:pt x="502" y="69"/>
                    </a:lnTo>
                    <a:lnTo>
                      <a:pt x="502" y="69"/>
                    </a:lnTo>
                    <a:lnTo>
                      <a:pt x="502" y="69"/>
                    </a:lnTo>
                    <a:lnTo>
                      <a:pt x="502" y="70"/>
                    </a:lnTo>
                    <a:lnTo>
                      <a:pt x="502" y="70"/>
                    </a:lnTo>
                    <a:lnTo>
                      <a:pt x="502" y="70"/>
                    </a:lnTo>
                    <a:lnTo>
                      <a:pt x="502" y="71"/>
                    </a:lnTo>
                    <a:lnTo>
                      <a:pt x="502" y="72"/>
                    </a:lnTo>
                    <a:lnTo>
                      <a:pt x="502" y="72"/>
                    </a:lnTo>
                    <a:lnTo>
                      <a:pt x="502" y="72"/>
                    </a:lnTo>
                    <a:lnTo>
                      <a:pt x="502" y="72"/>
                    </a:lnTo>
                    <a:lnTo>
                      <a:pt x="502" y="72"/>
                    </a:lnTo>
                    <a:lnTo>
                      <a:pt x="502" y="72"/>
                    </a:lnTo>
                    <a:lnTo>
                      <a:pt x="502" y="72"/>
                    </a:lnTo>
                    <a:lnTo>
                      <a:pt x="502" y="74"/>
                    </a:lnTo>
                    <a:lnTo>
                      <a:pt x="502" y="74"/>
                    </a:lnTo>
                    <a:lnTo>
                      <a:pt x="502" y="74"/>
                    </a:lnTo>
                    <a:lnTo>
                      <a:pt x="502" y="74"/>
                    </a:lnTo>
                    <a:lnTo>
                      <a:pt x="502" y="75"/>
                    </a:lnTo>
                    <a:lnTo>
                      <a:pt x="502" y="75"/>
                    </a:lnTo>
                    <a:lnTo>
                      <a:pt x="502" y="75"/>
                    </a:lnTo>
                    <a:lnTo>
                      <a:pt x="502" y="75"/>
                    </a:lnTo>
                    <a:lnTo>
                      <a:pt x="502" y="76"/>
                    </a:lnTo>
                    <a:lnTo>
                      <a:pt x="502" y="76"/>
                    </a:lnTo>
                    <a:lnTo>
                      <a:pt x="500" y="82"/>
                    </a:lnTo>
                    <a:lnTo>
                      <a:pt x="498" y="87"/>
                    </a:lnTo>
                    <a:lnTo>
                      <a:pt x="493" y="91"/>
                    </a:lnTo>
                    <a:lnTo>
                      <a:pt x="488" y="96"/>
                    </a:lnTo>
                    <a:lnTo>
                      <a:pt x="482" y="100"/>
                    </a:lnTo>
                    <a:lnTo>
                      <a:pt x="479" y="104"/>
                    </a:lnTo>
                    <a:lnTo>
                      <a:pt x="475" y="109"/>
                    </a:lnTo>
                    <a:lnTo>
                      <a:pt x="474" y="114"/>
                    </a:lnTo>
                    <a:lnTo>
                      <a:pt x="473" y="121"/>
                    </a:lnTo>
                    <a:lnTo>
                      <a:pt x="469" y="128"/>
                    </a:lnTo>
                    <a:lnTo>
                      <a:pt x="465" y="133"/>
                    </a:lnTo>
                    <a:lnTo>
                      <a:pt x="459" y="137"/>
                    </a:lnTo>
                    <a:lnTo>
                      <a:pt x="453" y="139"/>
                    </a:lnTo>
                    <a:lnTo>
                      <a:pt x="445" y="139"/>
                    </a:lnTo>
                    <a:lnTo>
                      <a:pt x="443" y="138"/>
                    </a:lnTo>
                    <a:lnTo>
                      <a:pt x="441" y="135"/>
                    </a:lnTo>
                    <a:lnTo>
                      <a:pt x="438" y="133"/>
                    </a:lnTo>
                    <a:lnTo>
                      <a:pt x="436" y="130"/>
                    </a:lnTo>
                    <a:lnTo>
                      <a:pt x="433" y="127"/>
                    </a:lnTo>
                    <a:lnTo>
                      <a:pt x="432" y="125"/>
                    </a:lnTo>
                    <a:lnTo>
                      <a:pt x="430" y="125"/>
                    </a:lnTo>
                    <a:lnTo>
                      <a:pt x="429" y="127"/>
                    </a:lnTo>
                    <a:lnTo>
                      <a:pt x="428" y="133"/>
                    </a:lnTo>
                    <a:lnTo>
                      <a:pt x="426" y="142"/>
                    </a:lnTo>
                    <a:lnTo>
                      <a:pt x="425" y="164"/>
                    </a:lnTo>
                    <a:lnTo>
                      <a:pt x="425" y="177"/>
                    </a:lnTo>
                    <a:lnTo>
                      <a:pt x="414" y="186"/>
                    </a:lnTo>
                    <a:lnTo>
                      <a:pt x="404" y="196"/>
                    </a:lnTo>
                    <a:lnTo>
                      <a:pt x="399" y="197"/>
                    </a:lnTo>
                    <a:lnTo>
                      <a:pt x="394" y="199"/>
                    </a:lnTo>
                    <a:lnTo>
                      <a:pt x="389" y="204"/>
                    </a:lnTo>
                    <a:lnTo>
                      <a:pt x="385" y="209"/>
                    </a:lnTo>
                    <a:lnTo>
                      <a:pt x="380" y="214"/>
                    </a:lnTo>
                    <a:lnTo>
                      <a:pt x="375" y="218"/>
                    </a:lnTo>
                    <a:lnTo>
                      <a:pt x="369" y="222"/>
                    </a:lnTo>
                    <a:lnTo>
                      <a:pt x="364" y="223"/>
                    </a:lnTo>
                    <a:lnTo>
                      <a:pt x="364" y="225"/>
                    </a:lnTo>
                    <a:lnTo>
                      <a:pt x="363" y="226"/>
                    </a:lnTo>
                    <a:lnTo>
                      <a:pt x="361" y="228"/>
                    </a:lnTo>
                    <a:lnTo>
                      <a:pt x="359" y="230"/>
                    </a:lnTo>
                    <a:lnTo>
                      <a:pt x="348" y="232"/>
                    </a:lnTo>
                    <a:lnTo>
                      <a:pt x="338" y="233"/>
                    </a:lnTo>
                    <a:lnTo>
                      <a:pt x="336" y="234"/>
                    </a:lnTo>
                    <a:lnTo>
                      <a:pt x="333" y="236"/>
                    </a:lnTo>
                    <a:lnTo>
                      <a:pt x="331" y="238"/>
                    </a:lnTo>
                    <a:lnTo>
                      <a:pt x="330" y="239"/>
                    </a:lnTo>
                    <a:lnTo>
                      <a:pt x="330" y="249"/>
                    </a:lnTo>
                    <a:lnTo>
                      <a:pt x="330" y="261"/>
                    </a:lnTo>
                    <a:lnTo>
                      <a:pt x="319" y="261"/>
                    </a:lnTo>
                    <a:lnTo>
                      <a:pt x="302" y="265"/>
                    </a:lnTo>
                    <a:lnTo>
                      <a:pt x="294" y="267"/>
                    </a:lnTo>
                    <a:lnTo>
                      <a:pt x="288" y="269"/>
                    </a:lnTo>
                    <a:lnTo>
                      <a:pt x="284" y="271"/>
                    </a:lnTo>
                    <a:lnTo>
                      <a:pt x="283" y="274"/>
                    </a:lnTo>
                    <a:lnTo>
                      <a:pt x="281" y="275"/>
                    </a:lnTo>
                    <a:lnTo>
                      <a:pt x="281" y="277"/>
                    </a:lnTo>
                    <a:lnTo>
                      <a:pt x="277" y="277"/>
                    </a:lnTo>
                    <a:lnTo>
                      <a:pt x="279" y="262"/>
                    </a:lnTo>
                    <a:lnTo>
                      <a:pt x="283" y="250"/>
                    </a:lnTo>
                    <a:lnTo>
                      <a:pt x="285" y="244"/>
                    </a:lnTo>
                    <a:lnTo>
                      <a:pt x="285" y="237"/>
                    </a:lnTo>
                    <a:lnTo>
                      <a:pt x="284" y="230"/>
                    </a:lnTo>
                    <a:lnTo>
                      <a:pt x="281" y="223"/>
                    </a:lnTo>
                    <a:lnTo>
                      <a:pt x="277" y="216"/>
                    </a:lnTo>
                    <a:lnTo>
                      <a:pt x="273" y="213"/>
                    </a:lnTo>
                    <a:lnTo>
                      <a:pt x="270" y="211"/>
                    </a:lnTo>
                    <a:lnTo>
                      <a:pt x="266" y="209"/>
                    </a:lnTo>
                    <a:lnTo>
                      <a:pt x="263" y="209"/>
                    </a:lnTo>
                    <a:lnTo>
                      <a:pt x="260" y="212"/>
                    </a:lnTo>
                    <a:lnTo>
                      <a:pt x="257" y="214"/>
                    </a:lnTo>
                    <a:lnTo>
                      <a:pt x="254" y="217"/>
                    </a:lnTo>
                    <a:lnTo>
                      <a:pt x="248" y="225"/>
                    </a:lnTo>
                    <a:lnTo>
                      <a:pt x="244" y="233"/>
                    </a:lnTo>
                    <a:lnTo>
                      <a:pt x="239" y="238"/>
                    </a:lnTo>
                    <a:lnTo>
                      <a:pt x="234" y="240"/>
                    </a:lnTo>
                    <a:lnTo>
                      <a:pt x="234" y="244"/>
                    </a:lnTo>
                    <a:lnTo>
                      <a:pt x="234" y="246"/>
                    </a:lnTo>
                    <a:lnTo>
                      <a:pt x="229" y="246"/>
                    </a:lnTo>
                    <a:lnTo>
                      <a:pt x="228" y="259"/>
                    </a:lnTo>
                    <a:lnTo>
                      <a:pt x="227" y="269"/>
                    </a:lnTo>
                    <a:lnTo>
                      <a:pt x="226" y="272"/>
                    </a:lnTo>
                    <a:lnTo>
                      <a:pt x="225" y="276"/>
                    </a:lnTo>
                    <a:lnTo>
                      <a:pt x="223" y="278"/>
                    </a:lnTo>
                    <a:lnTo>
                      <a:pt x="221" y="279"/>
                    </a:lnTo>
                    <a:lnTo>
                      <a:pt x="215" y="281"/>
                    </a:lnTo>
                    <a:lnTo>
                      <a:pt x="208" y="281"/>
                    </a:lnTo>
                    <a:lnTo>
                      <a:pt x="198" y="281"/>
                    </a:lnTo>
                    <a:lnTo>
                      <a:pt x="186" y="281"/>
                    </a:lnTo>
                    <a:lnTo>
                      <a:pt x="167" y="281"/>
                    </a:lnTo>
                    <a:lnTo>
                      <a:pt x="147" y="280"/>
                    </a:lnTo>
                    <a:lnTo>
                      <a:pt x="137" y="278"/>
                    </a:lnTo>
                    <a:lnTo>
                      <a:pt x="128" y="274"/>
                    </a:lnTo>
                    <a:lnTo>
                      <a:pt x="124" y="270"/>
                    </a:lnTo>
                    <a:lnTo>
                      <a:pt x="119" y="267"/>
                    </a:lnTo>
                    <a:lnTo>
                      <a:pt x="117" y="262"/>
                    </a:lnTo>
                    <a:lnTo>
                      <a:pt x="113" y="257"/>
                    </a:lnTo>
                    <a:lnTo>
                      <a:pt x="112" y="255"/>
                    </a:lnTo>
                    <a:lnTo>
                      <a:pt x="111" y="255"/>
                    </a:lnTo>
                    <a:lnTo>
                      <a:pt x="109" y="255"/>
                    </a:lnTo>
                    <a:lnTo>
                      <a:pt x="109" y="257"/>
                    </a:lnTo>
                    <a:lnTo>
                      <a:pt x="106" y="259"/>
                    </a:lnTo>
                    <a:lnTo>
                      <a:pt x="105" y="260"/>
                    </a:lnTo>
                    <a:lnTo>
                      <a:pt x="104" y="260"/>
                    </a:lnTo>
                    <a:lnTo>
                      <a:pt x="99" y="259"/>
                    </a:lnTo>
                    <a:lnTo>
                      <a:pt x="97" y="258"/>
                    </a:lnTo>
                    <a:lnTo>
                      <a:pt x="94" y="248"/>
                    </a:lnTo>
                    <a:lnTo>
                      <a:pt x="94" y="234"/>
                    </a:lnTo>
                    <a:lnTo>
                      <a:pt x="92" y="228"/>
                    </a:lnTo>
                    <a:lnTo>
                      <a:pt x="88" y="225"/>
                    </a:lnTo>
                    <a:lnTo>
                      <a:pt x="82" y="223"/>
                    </a:lnTo>
                    <a:lnTo>
                      <a:pt x="74" y="222"/>
                    </a:lnTo>
                    <a:lnTo>
                      <a:pt x="67" y="222"/>
                    </a:lnTo>
                    <a:lnTo>
                      <a:pt x="59" y="223"/>
                    </a:lnTo>
                    <a:lnTo>
                      <a:pt x="53" y="223"/>
                    </a:lnTo>
                    <a:lnTo>
                      <a:pt x="47" y="224"/>
                    </a:lnTo>
                    <a:lnTo>
                      <a:pt x="26" y="183"/>
                    </a:lnTo>
                    <a:lnTo>
                      <a:pt x="24" y="188"/>
                    </a:lnTo>
                    <a:lnTo>
                      <a:pt x="23" y="194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0" name="Freeform 545"/>
              <p:cNvSpPr>
                <a:spLocks/>
              </p:cNvSpPr>
              <p:nvPr/>
            </p:nvSpPr>
            <p:spPr bwMode="auto">
              <a:xfrm>
                <a:off x="5789466" y="2492218"/>
                <a:ext cx="3198" cy="4935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1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1" name="Freeform 546"/>
              <p:cNvSpPr>
                <a:spLocks/>
              </p:cNvSpPr>
              <p:nvPr/>
            </p:nvSpPr>
            <p:spPr bwMode="auto">
              <a:xfrm>
                <a:off x="5939773" y="2005277"/>
                <a:ext cx="1599" cy="164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2" name="Freeform 547"/>
              <p:cNvSpPr>
                <a:spLocks/>
              </p:cNvSpPr>
              <p:nvPr/>
            </p:nvSpPr>
            <p:spPr bwMode="auto">
              <a:xfrm>
                <a:off x="5357733" y="2179655"/>
                <a:ext cx="0" cy="3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3" name="Freeform 548"/>
              <p:cNvSpPr>
                <a:spLocks/>
              </p:cNvSpPr>
              <p:nvPr/>
            </p:nvSpPr>
            <p:spPr bwMode="auto">
              <a:xfrm>
                <a:off x="5925931" y="1949345"/>
                <a:ext cx="781917" cy="284597"/>
              </a:xfrm>
              <a:custGeom>
                <a:avLst/>
                <a:gdLst>
                  <a:gd name="T0" fmla="*/ 102 w 634"/>
                  <a:gd name="T1" fmla="*/ 12 h 219"/>
                  <a:gd name="T2" fmla="*/ 133 w 634"/>
                  <a:gd name="T3" fmla="*/ 11 h 219"/>
                  <a:gd name="T4" fmla="*/ 173 w 634"/>
                  <a:gd name="T5" fmla="*/ 16 h 219"/>
                  <a:gd name="T6" fmla="*/ 208 w 634"/>
                  <a:gd name="T7" fmla="*/ 13 h 219"/>
                  <a:gd name="T8" fmla="*/ 248 w 634"/>
                  <a:gd name="T9" fmla="*/ 14 h 219"/>
                  <a:gd name="T10" fmla="*/ 297 w 634"/>
                  <a:gd name="T11" fmla="*/ 21 h 219"/>
                  <a:gd name="T12" fmla="*/ 345 w 634"/>
                  <a:gd name="T13" fmla="*/ 0 h 219"/>
                  <a:gd name="T14" fmla="*/ 382 w 634"/>
                  <a:gd name="T15" fmla="*/ 7 h 219"/>
                  <a:gd name="T16" fmla="*/ 425 w 634"/>
                  <a:gd name="T17" fmla="*/ 23 h 219"/>
                  <a:gd name="T18" fmla="*/ 456 w 634"/>
                  <a:gd name="T19" fmla="*/ 25 h 219"/>
                  <a:gd name="T20" fmla="*/ 634 w 634"/>
                  <a:gd name="T21" fmla="*/ 199 h 219"/>
                  <a:gd name="T22" fmla="*/ 581 w 634"/>
                  <a:gd name="T23" fmla="*/ 215 h 219"/>
                  <a:gd name="T24" fmla="*/ 533 w 634"/>
                  <a:gd name="T25" fmla="*/ 210 h 219"/>
                  <a:gd name="T26" fmla="*/ 493 w 634"/>
                  <a:gd name="T27" fmla="*/ 179 h 219"/>
                  <a:gd name="T28" fmla="*/ 447 w 634"/>
                  <a:gd name="T29" fmla="*/ 166 h 219"/>
                  <a:gd name="T30" fmla="*/ 416 w 634"/>
                  <a:gd name="T31" fmla="*/ 167 h 219"/>
                  <a:gd name="T32" fmla="*/ 398 w 634"/>
                  <a:gd name="T33" fmla="*/ 175 h 219"/>
                  <a:gd name="T34" fmla="*/ 376 w 634"/>
                  <a:gd name="T35" fmla="*/ 174 h 219"/>
                  <a:gd name="T36" fmla="*/ 329 w 634"/>
                  <a:gd name="T37" fmla="*/ 172 h 219"/>
                  <a:gd name="T38" fmla="*/ 311 w 634"/>
                  <a:gd name="T39" fmla="*/ 177 h 219"/>
                  <a:gd name="T40" fmla="*/ 298 w 634"/>
                  <a:gd name="T41" fmla="*/ 174 h 219"/>
                  <a:gd name="T42" fmla="*/ 280 w 634"/>
                  <a:gd name="T43" fmla="*/ 164 h 219"/>
                  <a:gd name="T44" fmla="*/ 253 w 634"/>
                  <a:gd name="T45" fmla="*/ 161 h 219"/>
                  <a:gd name="T46" fmla="*/ 216 w 634"/>
                  <a:gd name="T47" fmla="*/ 174 h 219"/>
                  <a:gd name="T48" fmla="*/ 177 w 634"/>
                  <a:gd name="T49" fmla="*/ 185 h 219"/>
                  <a:gd name="T50" fmla="*/ 122 w 634"/>
                  <a:gd name="T51" fmla="*/ 191 h 219"/>
                  <a:gd name="T52" fmla="*/ 81 w 634"/>
                  <a:gd name="T53" fmla="*/ 197 h 219"/>
                  <a:gd name="T54" fmla="*/ 64 w 634"/>
                  <a:gd name="T55" fmla="*/ 208 h 219"/>
                  <a:gd name="T56" fmla="*/ 50 w 634"/>
                  <a:gd name="T57" fmla="*/ 215 h 219"/>
                  <a:gd name="T58" fmla="*/ 29 w 634"/>
                  <a:gd name="T59" fmla="*/ 204 h 219"/>
                  <a:gd name="T60" fmla="*/ 5 w 634"/>
                  <a:gd name="T61" fmla="*/ 193 h 219"/>
                  <a:gd name="T62" fmla="*/ 7 w 634"/>
                  <a:gd name="T63" fmla="*/ 194 h 219"/>
                  <a:gd name="T64" fmla="*/ 7 w 634"/>
                  <a:gd name="T65" fmla="*/ 194 h 219"/>
                  <a:gd name="T66" fmla="*/ 7 w 634"/>
                  <a:gd name="T67" fmla="*/ 194 h 219"/>
                  <a:gd name="T68" fmla="*/ 2 w 634"/>
                  <a:gd name="T69" fmla="*/ 181 h 219"/>
                  <a:gd name="T70" fmla="*/ 1 w 634"/>
                  <a:gd name="T71" fmla="*/ 157 h 219"/>
                  <a:gd name="T72" fmla="*/ 9 w 634"/>
                  <a:gd name="T73" fmla="*/ 144 h 219"/>
                  <a:gd name="T74" fmla="*/ 26 w 634"/>
                  <a:gd name="T75" fmla="*/ 137 h 219"/>
                  <a:gd name="T76" fmla="*/ 44 w 634"/>
                  <a:gd name="T77" fmla="*/ 130 h 219"/>
                  <a:gd name="T78" fmla="*/ 59 w 634"/>
                  <a:gd name="T79" fmla="*/ 112 h 219"/>
                  <a:gd name="T80" fmla="*/ 64 w 634"/>
                  <a:gd name="T81" fmla="*/ 77 h 219"/>
                  <a:gd name="T82" fmla="*/ 66 w 634"/>
                  <a:gd name="T83" fmla="*/ 54 h 219"/>
                  <a:gd name="T84" fmla="*/ 82 w 634"/>
                  <a:gd name="T85" fmla="*/ 2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34" h="219">
                    <a:moveTo>
                      <a:pt x="84" y="16"/>
                    </a:moveTo>
                    <a:lnTo>
                      <a:pt x="90" y="12"/>
                    </a:lnTo>
                    <a:lnTo>
                      <a:pt x="102" y="12"/>
                    </a:lnTo>
                    <a:lnTo>
                      <a:pt x="111" y="6"/>
                    </a:lnTo>
                    <a:lnTo>
                      <a:pt x="124" y="6"/>
                    </a:lnTo>
                    <a:lnTo>
                      <a:pt x="133" y="11"/>
                    </a:lnTo>
                    <a:lnTo>
                      <a:pt x="148" y="13"/>
                    </a:lnTo>
                    <a:lnTo>
                      <a:pt x="161" y="12"/>
                    </a:lnTo>
                    <a:lnTo>
                      <a:pt x="173" y="16"/>
                    </a:lnTo>
                    <a:lnTo>
                      <a:pt x="185" y="16"/>
                    </a:lnTo>
                    <a:lnTo>
                      <a:pt x="199" y="14"/>
                    </a:lnTo>
                    <a:lnTo>
                      <a:pt x="208" y="13"/>
                    </a:lnTo>
                    <a:lnTo>
                      <a:pt x="222" y="18"/>
                    </a:lnTo>
                    <a:lnTo>
                      <a:pt x="235" y="17"/>
                    </a:lnTo>
                    <a:lnTo>
                      <a:pt x="248" y="14"/>
                    </a:lnTo>
                    <a:lnTo>
                      <a:pt x="262" y="14"/>
                    </a:lnTo>
                    <a:lnTo>
                      <a:pt x="277" y="20"/>
                    </a:lnTo>
                    <a:lnTo>
                      <a:pt x="297" y="21"/>
                    </a:lnTo>
                    <a:lnTo>
                      <a:pt x="310" y="10"/>
                    </a:lnTo>
                    <a:lnTo>
                      <a:pt x="325" y="3"/>
                    </a:lnTo>
                    <a:lnTo>
                      <a:pt x="345" y="0"/>
                    </a:lnTo>
                    <a:lnTo>
                      <a:pt x="358" y="0"/>
                    </a:lnTo>
                    <a:lnTo>
                      <a:pt x="365" y="4"/>
                    </a:lnTo>
                    <a:lnTo>
                      <a:pt x="382" y="7"/>
                    </a:lnTo>
                    <a:lnTo>
                      <a:pt x="397" y="16"/>
                    </a:lnTo>
                    <a:lnTo>
                      <a:pt x="411" y="21"/>
                    </a:lnTo>
                    <a:lnTo>
                      <a:pt x="425" y="23"/>
                    </a:lnTo>
                    <a:lnTo>
                      <a:pt x="436" y="27"/>
                    </a:lnTo>
                    <a:lnTo>
                      <a:pt x="450" y="28"/>
                    </a:lnTo>
                    <a:lnTo>
                      <a:pt x="456" y="25"/>
                    </a:lnTo>
                    <a:lnTo>
                      <a:pt x="470" y="23"/>
                    </a:lnTo>
                    <a:lnTo>
                      <a:pt x="479" y="23"/>
                    </a:lnTo>
                    <a:lnTo>
                      <a:pt x="634" y="199"/>
                    </a:lnTo>
                    <a:lnTo>
                      <a:pt x="622" y="213"/>
                    </a:lnTo>
                    <a:lnTo>
                      <a:pt x="600" y="218"/>
                    </a:lnTo>
                    <a:lnTo>
                      <a:pt x="581" y="215"/>
                    </a:lnTo>
                    <a:lnTo>
                      <a:pt x="564" y="217"/>
                    </a:lnTo>
                    <a:lnTo>
                      <a:pt x="546" y="219"/>
                    </a:lnTo>
                    <a:lnTo>
                      <a:pt x="533" y="210"/>
                    </a:lnTo>
                    <a:lnTo>
                      <a:pt x="518" y="198"/>
                    </a:lnTo>
                    <a:lnTo>
                      <a:pt x="502" y="186"/>
                    </a:lnTo>
                    <a:lnTo>
                      <a:pt x="493" y="179"/>
                    </a:lnTo>
                    <a:lnTo>
                      <a:pt x="478" y="174"/>
                    </a:lnTo>
                    <a:lnTo>
                      <a:pt x="464" y="168"/>
                    </a:lnTo>
                    <a:lnTo>
                      <a:pt x="447" y="166"/>
                    </a:lnTo>
                    <a:lnTo>
                      <a:pt x="429" y="165"/>
                    </a:lnTo>
                    <a:lnTo>
                      <a:pt x="422" y="165"/>
                    </a:lnTo>
                    <a:lnTo>
                      <a:pt x="416" y="167"/>
                    </a:lnTo>
                    <a:lnTo>
                      <a:pt x="410" y="169"/>
                    </a:lnTo>
                    <a:lnTo>
                      <a:pt x="404" y="172"/>
                    </a:lnTo>
                    <a:lnTo>
                      <a:pt x="398" y="175"/>
                    </a:lnTo>
                    <a:lnTo>
                      <a:pt x="392" y="176"/>
                    </a:lnTo>
                    <a:lnTo>
                      <a:pt x="385" y="176"/>
                    </a:lnTo>
                    <a:lnTo>
                      <a:pt x="376" y="174"/>
                    </a:lnTo>
                    <a:lnTo>
                      <a:pt x="364" y="172"/>
                    </a:lnTo>
                    <a:lnTo>
                      <a:pt x="346" y="172"/>
                    </a:lnTo>
                    <a:lnTo>
                      <a:pt x="329" y="172"/>
                    </a:lnTo>
                    <a:lnTo>
                      <a:pt x="318" y="175"/>
                    </a:lnTo>
                    <a:lnTo>
                      <a:pt x="315" y="176"/>
                    </a:lnTo>
                    <a:lnTo>
                      <a:pt x="311" y="177"/>
                    </a:lnTo>
                    <a:lnTo>
                      <a:pt x="308" y="177"/>
                    </a:lnTo>
                    <a:lnTo>
                      <a:pt x="304" y="176"/>
                    </a:lnTo>
                    <a:lnTo>
                      <a:pt x="298" y="174"/>
                    </a:lnTo>
                    <a:lnTo>
                      <a:pt x="292" y="171"/>
                    </a:lnTo>
                    <a:lnTo>
                      <a:pt x="286" y="167"/>
                    </a:lnTo>
                    <a:lnTo>
                      <a:pt x="280" y="164"/>
                    </a:lnTo>
                    <a:lnTo>
                      <a:pt x="273" y="161"/>
                    </a:lnTo>
                    <a:lnTo>
                      <a:pt x="267" y="160"/>
                    </a:lnTo>
                    <a:lnTo>
                      <a:pt x="253" y="161"/>
                    </a:lnTo>
                    <a:lnTo>
                      <a:pt x="239" y="165"/>
                    </a:lnTo>
                    <a:lnTo>
                      <a:pt x="228" y="169"/>
                    </a:lnTo>
                    <a:lnTo>
                      <a:pt x="216" y="174"/>
                    </a:lnTo>
                    <a:lnTo>
                      <a:pt x="202" y="178"/>
                    </a:lnTo>
                    <a:lnTo>
                      <a:pt x="191" y="182"/>
                    </a:lnTo>
                    <a:lnTo>
                      <a:pt x="177" y="185"/>
                    </a:lnTo>
                    <a:lnTo>
                      <a:pt x="163" y="186"/>
                    </a:lnTo>
                    <a:lnTo>
                      <a:pt x="142" y="188"/>
                    </a:lnTo>
                    <a:lnTo>
                      <a:pt x="122" y="191"/>
                    </a:lnTo>
                    <a:lnTo>
                      <a:pt x="105" y="194"/>
                    </a:lnTo>
                    <a:lnTo>
                      <a:pt x="84" y="197"/>
                    </a:lnTo>
                    <a:lnTo>
                      <a:pt x="81" y="197"/>
                    </a:lnTo>
                    <a:lnTo>
                      <a:pt x="75" y="200"/>
                    </a:lnTo>
                    <a:lnTo>
                      <a:pt x="70" y="203"/>
                    </a:lnTo>
                    <a:lnTo>
                      <a:pt x="64" y="208"/>
                    </a:lnTo>
                    <a:lnTo>
                      <a:pt x="59" y="211"/>
                    </a:lnTo>
                    <a:lnTo>
                      <a:pt x="54" y="214"/>
                    </a:lnTo>
                    <a:lnTo>
                      <a:pt x="50" y="215"/>
                    </a:lnTo>
                    <a:lnTo>
                      <a:pt x="46" y="214"/>
                    </a:lnTo>
                    <a:lnTo>
                      <a:pt x="39" y="210"/>
                    </a:lnTo>
                    <a:lnTo>
                      <a:pt x="29" y="204"/>
                    </a:lnTo>
                    <a:lnTo>
                      <a:pt x="17" y="198"/>
                    </a:lnTo>
                    <a:lnTo>
                      <a:pt x="5" y="192"/>
                    </a:lnTo>
                    <a:lnTo>
                      <a:pt x="5" y="193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7" y="194"/>
                    </a:lnTo>
                    <a:lnTo>
                      <a:pt x="2" y="181"/>
                    </a:lnTo>
                    <a:lnTo>
                      <a:pt x="0" y="169"/>
                    </a:lnTo>
                    <a:lnTo>
                      <a:pt x="0" y="164"/>
                    </a:lnTo>
                    <a:lnTo>
                      <a:pt x="1" y="157"/>
                    </a:lnTo>
                    <a:lnTo>
                      <a:pt x="2" y="151"/>
                    </a:lnTo>
                    <a:lnTo>
                      <a:pt x="5" y="147"/>
                    </a:lnTo>
                    <a:lnTo>
                      <a:pt x="9" y="144"/>
                    </a:lnTo>
                    <a:lnTo>
                      <a:pt x="14" y="140"/>
                    </a:lnTo>
                    <a:lnTo>
                      <a:pt x="20" y="139"/>
                    </a:lnTo>
                    <a:lnTo>
                      <a:pt x="26" y="137"/>
                    </a:lnTo>
                    <a:lnTo>
                      <a:pt x="32" y="135"/>
                    </a:lnTo>
                    <a:lnTo>
                      <a:pt x="39" y="133"/>
                    </a:lnTo>
                    <a:lnTo>
                      <a:pt x="44" y="130"/>
                    </a:lnTo>
                    <a:lnTo>
                      <a:pt x="48" y="127"/>
                    </a:lnTo>
                    <a:lnTo>
                      <a:pt x="54" y="120"/>
                    </a:lnTo>
                    <a:lnTo>
                      <a:pt x="59" y="112"/>
                    </a:lnTo>
                    <a:lnTo>
                      <a:pt x="63" y="103"/>
                    </a:lnTo>
                    <a:lnTo>
                      <a:pt x="64" y="94"/>
                    </a:lnTo>
                    <a:lnTo>
                      <a:pt x="64" y="77"/>
                    </a:lnTo>
                    <a:lnTo>
                      <a:pt x="63" y="65"/>
                    </a:lnTo>
                    <a:lnTo>
                      <a:pt x="64" y="61"/>
                    </a:lnTo>
                    <a:lnTo>
                      <a:pt x="66" y="54"/>
                    </a:lnTo>
                    <a:lnTo>
                      <a:pt x="70" y="48"/>
                    </a:lnTo>
                    <a:lnTo>
                      <a:pt x="75" y="40"/>
                    </a:lnTo>
                    <a:lnTo>
                      <a:pt x="82" y="24"/>
                    </a:lnTo>
                    <a:lnTo>
                      <a:pt x="84" y="16"/>
                    </a:lnTo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4" name="Freeform 549"/>
              <p:cNvSpPr>
                <a:spLocks/>
              </p:cNvSpPr>
              <p:nvPr/>
            </p:nvSpPr>
            <p:spPr bwMode="auto">
              <a:xfrm>
                <a:off x="5650352" y="3084443"/>
                <a:ext cx="788313" cy="539583"/>
              </a:xfrm>
              <a:custGeom>
                <a:avLst/>
                <a:gdLst>
                  <a:gd name="T0" fmla="*/ 15 w 639"/>
                  <a:gd name="T1" fmla="*/ 226 h 415"/>
                  <a:gd name="T2" fmla="*/ 45 w 639"/>
                  <a:gd name="T3" fmla="*/ 247 h 415"/>
                  <a:gd name="T4" fmla="*/ 69 w 639"/>
                  <a:gd name="T5" fmla="*/ 279 h 415"/>
                  <a:gd name="T6" fmla="*/ 95 w 639"/>
                  <a:gd name="T7" fmla="*/ 310 h 415"/>
                  <a:gd name="T8" fmla="*/ 126 w 639"/>
                  <a:gd name="T9" fmla="*/ 327 h 415"/>
                  <a:gd name="T10" fmla="*/ 160 w 639"/>
                  <a:gd name="T11" fmla="*/ 344 h 415"/>
                  <a:gd name="T12" fmla="*/ 190 w 639"/>
                  <a:gd name="T13" fmla="*/ 362 h 415"/>
                  <a:gd name="T14" fmla="*/ 221 w 639"/>
                  <a:gd name="T15" fmla="*/ 371 h 415"/>
                  <a:gd name="T16" fmla="*/ 266 w 639"/>
                  <a:gd name="T17" fmla="*/ 377 h 415"/>
                  <a:gd name="T18" fmla="*/ 292 w 639"/>
                  <a:gd name="T19" fmla="*/ 394 h 415"/>
                  <a:gd name="T20" fmla="*/ 322 w 639"/>
                  <a:gd name="T21" fmla="*/ 407 h 415"/>
                  <a:gd name="T22" fmla="*/ 328 w 639"/>
                  <a:gd name="T23" fmla="*/ 367 h 415"/>
                  <a:gd name="T24" fmla="*/ 357 w 639"/>
                  <a:gd name="T25" fmla="*/ 354 h 415"/>
                  <a:gd name="T26" fmla="*/ 380 w 639"/>
                  <a:gd name="T27" fmla="*/ 328 h 415"/>
                  <a:gd name="T28" fmla="*/ 403 w 639"/>
                  <a:gd name="T29" fmla="*/ 322 h 415"/>
                  <a:gd name="T30" fmla="*/ 405 w 639"/>
                  <a:gd name="T31" fmla="*/ 278 h 415"/>
                  <a:gd name="T32" fmla="*/ 420 w 639"/>
                  <a:gd name="T33" fmla="*/ 247 h 415"/>
                  <a:gd name="T34" fmla="*/ 419 w 639"/>
                  <a:gd name="T35" fmla="*/ 205 h 415"/>
                  <a:gd name="T36" fmla="*/ 421 w 639"/>
                  <a:gd name="T37" fmla="*/ 180 h 415"/>
                  <a:gd name="T38" fmla="*/ 466 w 639"/>
                  <a:gd name="T39" fmla="*/ 175 h 415"/>
                  <a:gd name="T40" fmla="*/ 480 w 639"/>
                  <a:gd name="T41" fmla="*/ 154 h 415"/>
                  <a:gd name="T42" fmla="*/ 500 w 639"/>
                  <a:gd name="T43" fmla="*/ 143 h 415"/>
                  <a:gd name="T44" fmla="*/ 596 w 639"/>
                  <a:gd name="T45" fmla="*/ 147 h 415"/>
                  <a:gd name="T46" fmla="*/ 620 w 639"/>
                  <a:gd name="T47" fmla="*/ 151 h 415"/>
                  <a:gd name="T48" fmla="*/ 635 w 639"/>
                  <a:gd name="T49" fmla="*/ 127 h 415"/>
                  <a:gd name="T50" fmla="*/ 606 w 639"/>
                  <a:gd name="T51" fmla="*/ 117 h 415"/>
                  <a:gd name="T52" fmla="*/ 579 w 639"/>
                  <a:gd name="T53" fmla="*/ 102 h 415"/>
                  <a:gd name="T54" fmla="*/ 548 w 639"/>
                  <a:gd name="T55" fmla="*/ 54 h 415"/>
                  <a:gd name="T56" fmla="*/ 522 w 639"/>
                  <a:gd name="T57" fmla="*/ 21 h 415"/>
                  <a:gd name="T58" fmla="*/ 480 w 639"/>
                  <a:gd name="T59" fmla="*/ 17 h 415"/>
                  <a:gd name="T60" fmla="*/ 405 w 639"/>
                  <a:gd name="T61" fmla="*/ 4 h 415"/>
                  <a:gd name="T62" fmla="*/ 361 w 639"/>
                  <a:gd name="T63" fmla="*/ 0 h 415"/>
                  <a:gd name="T64" fmla="*/ 322 w 639"/>
                  <a:gd name="T65" fmla="*/ 5 h 415"/>
                  <a:gd name="T66" fmla="*/ 296 w 639"/>
                  <a:gd name="T67" fmla="*/ 17 h 415"/>
                  <a:gd name="T68" fmla="*/ 278 w 639"/>
                  <a:gd name="T69" fmla="*/ 15 h 415"/>
                  <a:gd name="T70" fmla="*/ 254 w 639"/>
                  <a:gd name="T71" fmla="*/ 11 h 415"/>
                  <a:gd name="T72" fmla="*/ 206 w 639"/>
                  <a:gd name="T73" fmla="*/ 28 h 415"/>
                  <a:gd name="T74" fmla="*/ 173 w 639"/>
                  <a:gd name="T75" fmla="*/ 40 h 415"/>
                  <a:gd name="T76" fmla="*/ 132 w 639"/>
                  <a:gd name="T77" fmla="*/ 37 h 415"/>
                  <a:gd name="T78" fmla="*/ 123 w 639"/>
                  <a:gd name="T79" fmla="*/ 39 h 415"/>
                  <a:gd name="T80" fmla="*/ 106 w 639"/>
                  <a:gd name="T81" fmla="*/ 71 h 415"/>
                  <a:gd name="T82" fmla="*/ 89 w 639"/>
                  <a:gd name="T83" fmla="*/ 82 h 415"/>
                  <a:gd name="T84" fmla="*/ 74 w 639"/>
                  <a:gd name="T85" fmla="*/ 85 h 415"/>
                  <a:gd name="T86" fmla="*/ 32 w 639"/>
                  <a:gd name="T87" fmla="*/ 87 h 415"/>
                  <a:gd name="T88" fmla="*/ 24 w 639"/>
                  <a:gd name="T89" fmla="*/ 92 h 415"/>
                  <a:gd name="T90" fmla="*/ 0 w 639"/>
                  <a:gd name="T91" fmla="*/ 219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9" h="415">
                    <a:moveTo>
                      <a:pt x="0" y="219"/>
                    </a:moveTo>
                    <a:lnTo>
                      <a:pt x="4" y="223"/>
                    </a:lnTo>
                    <a:lnTo>
                      <a:pt x="15" y="226"/>
                    </a:lnTo>
                    <a:lnTo>
                      <a:pt x="21" y="230"/>
                    </a:lnTo>
                    <a:lnTo>
                      <a:pt x="33" y="237"/>
                    </a:lnTo>
                    <a:lnTo>
                      <a:pt x="45" y="247"/>
                    </a:lnTo>
                    <a:lnTo>
                      <a:pt x="55" y="256"/>
                    </a:lnTo>
                    <a:lnTo>
                      <a:pt x="63" y="267"/>
                    </a:lnTo>
                    <a:lnTo>
                      <a:pt x="69" y="279"/>
                    </a:lnTo>
                    <a:lnTo>
                      <a:pt x="76" y="291"/>
                    </a:lnTo>
                    <a:lnTo>
                      <a:pt x="85" y="302"/>
                    </a:lnTo>
                    <a:lnTo>
                      <a:pt x="95" y="310"/>
                    </a:lnTo>
                    <a:lnTo>
                      <a:pt x="105" y="319"/>
                    </a:lnTo>
                    <a:lnTo>
                      <a:pt x="116" y="324"/>
                    </a:lnTo>
                    <a:lnTo>
                      <a:pt x="126" y="327"/>
                    </a:lnTo>
                    <a:lnTo>
                      <a:pt x="135" y="331"/>
                    </a:lnTo>
                    <a:lnTo>
                      <a:pt x="149" y="337"/>
                    </a:lnTo>
                    <a:lnTo>
                      <a:pt x="160" y="344"/>
                    </a:lnTo>
                    <a:lnTo>
                      <a:pt x="172" y="352"/>
                    </a:lnTo>
                    <a:lnTo>
                      <a:pt x="183" y="360"/>
                    </a:lnTo>
                    <a:lnTo>
                      <a:pt x="190" y="362"/>
                    </a:lnTo>
                    <a:lnTo>
                      <a:pt x="199" y="364"/>
                    </a:lnTo>
                    <a:lnTo>
                      <a:pt x="210" y="365"/>
                    </a:lnTo>
                    <a:lnTo>
                      <a:pt x="221" y="371"/>
                    </a:lnTo>
                    <a:lnTo>
                      <a:pt x="233" y="376"/>
                    </a:lnTo>
                    <a:lnTo>
                      <a:pt x="252" y="375"/>
                    </a:lnTo>
                    <a:lnTo>
                      <a:pt x="266" y="377"/>
                    </a:lnTo>
                    <a:lnTo>
                      <a:pt x="271" y="381"/>
                    </a:lnTo>
                    <a:lnTo>
                      <a:pt x="282" y="384"/>
                    </a:lnTo>
                    <a:lnTo>
                      <a:pt x="292" y="394"/>
                    </a:lnTo>
                    <a:lnTo>
                      <a:pt x="306" y="408"/>
                    </a:lnTo>
                    <a:lnTo>
                      <a:pt x="312" y="415"/>
                    </a:lnTo>
                    <a:lnTo>
                      <a:pt x="322" y="407"/>
                    </a:lnTo>
                    <a:lnTo>
                      <a:pt x="328" y="396"/>
                    </a:lnTo>
                    <a:lnTo>
                      <a:pt x="328" y="386"/>
                    </a:lnTo>
                    <a:lnTo>
                      <a:pt x="328" y="367"/>
                    </a:lnTo>
                    <a:lnTo>
                      <a:pt x="333" y="360"/>
                    </a:lnTo>
                    <a:lnTo>
                      <a:pt x="339" y="356"/>
                    </a:lnTo>
                    <a:lnTo>
                      <a:pt x="357" y="354"/>
                    </a:lnTo>
                    <a:lnTo>
                      <a:pt x="366" y="344"/>
                    </a:lnTo>
                    <a:lnTo>
                      <a:pt x="371" y="333"/>
                    </a:lnTo>
                    <a:lnTo>
                      <a:pt x="380" y="328"/>
                    </a:lnTo>
                    <a:lnTo>
                      <a:pt x="386" y="325"/>
                    </a:lnTo>
                    <a:lnTo>
                      <a:pt x="396" y="323"/>
                    </a:lnTo>
                    <a:lnTo>
                      <a:pt x="403" y="322"/>
                    </a:lnTo>
                    <a:lnTo>
                      <a:pt x="406" y="321"/>
                    </a:lnTo>
                    <a:lnTo>
                      <a:pt x="406" y="295"/>
                    </a:lnTo>
                    <a:lnTo>
                      <a:pt x="405" y="278"/>
                    </a:lnTo>
                    <a:lnTo>
                      <a:pt x="405" y="267"/>
                    </a:lnTo>
                    <a:lnTo>
                      <a:pt x="411" y="258"/>
                    </a:lnTo>
                    <a:lnTo>
                      <a:pt x="420" y="247"/>
                    </a:lnTo>
                    <a:lnTo>
                      <a:pt x="425" y="230"/>
                    </a:lnTo>
                    <a:lnTo>
                      <a:pt x="424" y="216"/>
                    </a:lnTo>
                    <a:lnTo>
                      <a:pt x="419" y="205"/>
                    </a:lnTo>
                    <a:lnTo>
                      <a:pt x="413" y="195"/>
                    </a:lnTo>
                    <a:lnTo>
                      <a:pt x="415" y="183"/>
                    </a:lnTo>
                    <a:lnTo>
                      <a:pt x="421" y="180"/>
                    </a:lnTo>
                    <a:lnTo>
                      <a:pt x="438" y="179"/>
                    </a:lnTo>
                    <a:lnTo>
                      <a:pt x="450" y="177"/>
                    </a:lnTo>
                    <a:lnTo>
                      <a:pt x="466" y="175"/>
                    </a:lnTo>
                    <a:lnTo>
                      <a:pt x="473" y="170"/>
                    </a:lnTo>
                    <a:lnTo>
                      <a:pt x="476" y="163"/>
                    </a:lnTo>
                    <a:lnTo>
                      <a:pt x="480" y="154"/>
                    </a:lnTo>
                    <a:lnTo>
                      <a:pt x="481" y="151"/>
                    </a:lnTo>
                    <a:lnTo>
                      <a:pt x="489" y="145"/>
                    </a:lnTo>
                    <a:lnTo>
                      <a:pt x="500" y="143"/>
                    </a:lnTo>
                    <a:lnTo>
                      <a:pt x="516" y="144"/>
                    </a:lnTo>
                    <a:lnTo>
                      <a:pt x="558" y="144"/>
                    </a:lnTo>
                    <a:lnTo>
                      <a:pt x="596" y="147"/>
                    </a:lnTo>
                    <a:lnTo>
                      <a:pt x="609" y="149"/>
                    </a:lnTo>
                    <a:lnTo>
                      <a:pt x="610" y="151"/>
                    </a:lnTo>
                    <a:lnTo>
                      <a:pt x="620" y="151"/>
                    </a:lnTo>
                    <a:lnTo>
                      <a:pt x="633" y="147"/>
                    </a:lnTo>
                    <a:lnTo>
                      <a:pt x="639" y="139"/>
                    </a:lnTo>
                    <a:lnTo>
                      <a:pt x="635" y="127"/>
                    </a:lnTo>
                    <a:lnTo>
                      <a:pt x="624" y="116"/>
                    </a:lnTo>
                    <a:lnTo>
                      <a:pt x="617" y="111"/>
                    </a:lnTo>
                    <a:lnTo>
                      <a:pt x="606" y="117"/>
                    </a:lnTo>
                    <a:lnTo>
                      <a:pt x="596" y="119"/>
                    </a:lnTo>
                    <a:lnTo>
                      <a:pt x="585" y="116"/>
                    </a:lnTo>
                    <a:lnTo>
                      <a:pt x="579" y="102"/>
                    </a:lnTo>
                    <a:lnTo>
                      <a:pt x="567" y="87"/>
                    </a:lnTo>
                    <a:lnTo>
                      <a:pt x="556" y="70"/>
                    </a:lnTo>
                    <a:lnTo>
                      <a:pt x="548" y="54"/>
                    </a:lnTo>
                    <a:lnTo>
                      <a:pt x="538" y="37"/>
                    </a:lnTo>
                    <a:lnTo>
                      <a:pt x="535" y="23"/>
                    </a:lnTo>
                    <a:lnTo>
                      <a:pt x="522" y="21"/>
                    </a:lnTo>
                    <a:lnTo>
                      <a:pt x="509" y="21"/>
                    </a:lnTo>
                    <a:lnTo>
                      <a:pt x="494" y="19"/>
                    </a:lnTo>
                    <a:lnTo>
                      <a:pt x="480" y="17"/>
                    </a:lnTo>
                    <a:lnTo>
                      <a:pt x="466" y="15"/>
                    </a:lnTo>
                    <a:lnTo>
                      <a:pt x="435" y="10"/>
                    </a:lnTo>
                    <a:lnTo>
                      <a:pt x="405" y="4"/>
                    </a:lnTo>
                    <a:lnTo>
                      <a:pt x="389" y="2"/>
                    </a:lnTo>
                    <a:lnTo>
                      <a:pt x="375" y="1"/>
                    </a:lnTo>
                    <a:lnTo>
                      <a:pt x="361" y="0"/>
                    </a:lnTo>
                    <a:lnTo>
                      <a:pt x="347" y="1"/>
                    </a:lnTo>
                    <a:lnTo>
                      <a:pt x="334" y="2"/>
                    </a:lnTo>
                    <a:lnTo>
                      <a:pt x="322" y="5"/>
                    </a:lnTo>
                    <a:lnTo>
                      <a:pt x="312" y="10"/>
                    </a:lnTo>
                    <a:lnTo>
                      <a:pt x="301" y="15"/>
                    </a:lnTo>
                    <a:lnTo>
                      <a:pt x="296" y="17"/>
                    </a:lnTo>
                    <a:lnTo>
                      <a:pt x="291" y="17"/>
                    </a:lnTo>
                    <a:lnTo>
                      <a:pt x="285" y="16"/>
                    </a:lnTo>
                    <a:lnTo>
                      <a:pt x="278" y="15"/>
                    </a:lnTo>
                    <a:lnTo>
                      <a:pt x="271" y="13"/>
                    </a:lnTo>
                    <a:lnTo>
                      <a:pt x="263" y="12"/>
                    </a:lnTo>
                    <a:lnTo>
                      <a:pt x="254" y="11"/>
                    </a:lnTo>
                    <a:lnTo>
                      <a:pt x="245" y="12"/>
                    </a:lnTo>
                    <a:lnTo>
                      <a:pt x="227" y="18"/>
                    </a:lnTo>
                    <a:lnTo>
                      <a:pt x="206" y="28"/>
                    </a:lnTo>
                    <a:lnTo>
                      <a:pt x="196" y="33"/>
                    </a:lnTo>
                    <a:lnTo>
                      <a:pt x="184" y="37"/>
                    </a:lnTo>
                    <a:lnTo>
                      <a:pt x="173" y="40"/>
                    </a:lnTo>
                    <a:lnTo>
                      <a:pt x="162" y="42"/>
                    </a:lnTo>
                    <a:lnTo>
                      <a:pt x="144" y="39"/>
                    </a:lnTo>
                    <a:lnTo>
                      <a:pt x="132" y="37"/>
                    </a:lnTo>
                    <a:lnTo>
                      <a:pt x="129" y="36"/>
                    </a:lnTo>
                    <a:lnTo>
                      <a:pt x="125" y="37"/>
                    </a:lnTo>
                    <a:lnTo>
                      <a:pt x="123" y="39"/>
                    </a:lnTo>
                    <a:lnTo>
                      <a:pt x="119" y="43"/>
                    </a:lnTo>
                    <a:lnTo>
                      <a:pt x="113" y="57"/>
                    </a:lnTo>
                    <a:lnTo>
                      <a:pt x="106" y="71"/>
                    </a:lnTo>
                    <a:lnTo>
                      <a:pt x="100" y="77"/>
                    </a:lnTo>
                    <a:lnTo>
                      <a:pt x="94" y="81"/>
                    </a:lnTo>
                    <a:lnTo>
                      <a:pt x="89" y="82"/>
                    </a:lnTo>
                    <a:lnTo>
                      <a:pt x="85" y="84"/>
                    </a:lnTo>
                    <a:lnTo>
                      <a:pt x="80" y="85"/>
                    </a:lnTo>
                    <a:lnTo>
                      <a:pt x="74" y="85"/>
                    </a:lnTo>
                    <a:lnTo>
                      <a:pt x="51" y="85"/>
                    </a:lnTo>
                    <a:lnTo>
                      <a:pt x="38" y="86"/>
                    </a:lnTo>
                    <a:lnTo>
                      <a:pt x="32" y="87"/>
                    </a:lnTo>
                    <a:lnTo>
                      <a:pt x="30" y="89"/>
                    </a:lnTo>
                    <a:lnTo>
                      <a:pt x="27" y="90"/>
                    </a:lnTo>
                    <a:lnTo>
                      <a:pt x="24" y="92"/>
                    </a:lnTo>
                    <a:lnTo>
                      <a:pt x="15" y="93"/>
                    </a:lnTo>
                    <a:lnTo>
                      <a:pt x="0" y="95"/>
                    </a:lnTo>
                    <a:lnTo>
                      <a:pt x="0" y="219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5" name="Freeform 550"/>
              <p:cNvSpPr>
                <a:spLocks/>
              </p:cNvSpPr>
              <p:nvPr/>
            </p:nvSpPr>
            <p:spPr bwMode="auto">
              <a:xfrm>
                <a:off x="4882826" y="3123925"/>
                <a:ext cx="1301595" cy="825825"/>
              </a:xfrm>
              <a:custGeom>
                <a:avLst/>
                <a:gdLst>
                  <a:gd name="T0" fmla="*/ 514 w 1055"/>
                  <a:gd name="T1" fmla="*/ 586 h 634"/>
                  <a:gd name="T2" fmla="*/ 563 w 1055"/>
                  <a:gd name="T3" fmla="*/ 597 h 634"/>
                  <a:gd name="T4" fmla="*/ 605 w 1055"/>
                  <a:gd name="T5" fmla="*/ 593 h 634"/>
                  <a:gd name="T6" fmla="*/ 667 w 1055"/>
                  <a:gd name="T7" fmla="*/ 621 h 634"/>
                  <a:gd name="T8" fmla="*/ 719 w 1055"/>
                  <a:gd name="T9" fmla="*/ 617 h 634"/>
                  <a:gd name="T10" fmla="*/ 763 w 1055"/>
                  <a:gd name="T11" fmla="*/ 616 h 634"/>
                  <a:gd name="T12" fmla="*/ 805 w 1055"/>
                  <a:gd name="T13" fmla="*/ 634 h 634"/>
                  <a:gd name="T14" fmla="*/ 855 w 1055"/>
                  <a:gd name="T15" fmla="*/ 615 h 634"/>
                  <a:gd name="T16" fmla="*/ 900 w 1055"/>
                  <a:gd name="T17" fmla="*/ 583 h 634"/>
                  <a:gd name="T18" fmla="*/ 951 w 1055"/>
                  <a:gd name="T19" fmla="*/ 528 h 634"/>
                  <a:gd name="T20" fmla="*/ 1016 w 1055"/>
                  <a:gd name="T21" fmla="*/ 486 h 634"/>
                  <a:gd name="T22" fmla="*/ 1055 w 1055"/>
                  <a:gd name="T23" fmla="*/ 459 h 634"/>
                  <a:gd name="T24" fmla="*/ 1029 w 1055"/>
                  <a:gd name="T25" fmla="*/ 422 h 634"/>
                  <a:gd name="T26" fmla="*/ 996 w 1055"/>
                  <a:gd name="T27" fmla="*/ 414 h 634"/>
                  <a:gd name="T28" fmla="*/ 942 w 1055"/>
                  <a:gd name="T29" fmla="*/ 389 h 634"/>
                  <a:gd name="T30" fmla="*/ 914 w 1055"/>
                  <a:gd name="T31" fmla="*/ 363 h 634"/>
                  <a:gd name="T32" fmla="*/ 855 w 1055"/>
                  <a:gd name="T33" fmla="*/ 345 h 634"/>
                  <a:gd name="T34" fmla="*/ 805 w 1055"/>
                  <a:gd name="T35" fmla="*/ 329 h 634"/>
                  <a:gd name="T36" fmla="*/ 748 w 1055"/>
                  <a:gd name="T37" fmla="*/ 296 h 634"/>
                  <a:gd name="T38" fmla="*/ 698 w 1055"/>
                  <a:gd name="T39" fmla="*/ 260 h 634"/>
                  <a:gd name="T40" fmla="*/ 655 w 1055"/>
                  <a:gd name="T41" fmla="*/ 206 h 634"/>
                  <a:gd name="T42" fmla="*/ 622 w 1055"/>
                  <a:gd name="T43" fmla="*/ 188 h 634"/>
                  <a:gd name="T44" fmla="*/ 517 w 1055"/>
                  <a:gd name="T45" fmla="*/ 150 h 634"/>
                  <a:gd name="T46" fmla="*/ 434 w 1055"/>
                  <a:gd name="T47" fmla="*/ 98 h 634"/>
                  <a:gd name="T48" fmla="*/ 364 w 1055"/>
                  <a:gd name="T49" fmla="*/ 74 h 634"/>
                  <a:gd name="T50" fmla="*/ 340 w 1055"/>
                  <a:gd name="T51" fmla="*/ 45 h 634"/>
                  <a:gd name="T52" fmla="*/ 286 w 1055"/>
                  <a:gd name="T53" fmla="*/ 1 h 634"/>
                  <a:gd name="T54" fmla="*/ 261 w 1055"/>
                  <a:gd name="T55" fmla="*/ 15 h 634"/>
                  <a:gd name="T56" fmla="*/ 233 w 1055"/>
                  <a:gd name="T57" fmla="*/ 22 h 634"/>
                  <a:gd name="T58" fmla="*/ 215 w 1055"/>
                  <a:gd name="T59" fmla="*/ 62 h 634"/>
                  <a:gd name="T60" fmla="*/ 194 w 1055"/>
                  <a:gd name="T61" fmla="*/ 72 h 634"/>
                  <a:gd name="T62" fmla="*/ 191 w 1055"/>
                  <a:gd name="T63" fmla="*/ 77 h 634"/>
                  <a:gd name="T64" fmla="*/ 162 w 1055"/>
                  <a:gd name="T65" fmla="*/ 119 h 634"/>
                  <a:gd name="T66" fmla="*/ 126 w 1055"/>
                  <a:gd name="T67" fmla="*/ 162 h 634"/>
                  <a:gd name="T68" fmla="*/ 80 w 1055"/>
                  <a:gd name="T69" fmla="*/ 214 h 634"/>
                  <a:gd name="T70" fmla="*/ 51 w 1055"/>
                  <a:gd name="T71" fmla="*/ 223 h 634"/>
                  <a:gd name="T72" fmla="*/ 30 w 1055"/>
                  <a:gd name="T73" fmla="*/ 230 h 634"/>
                  <a:gd name="T74" fmla="*/ 7 w 1055"/>
                  <a:gd name="T75" fmla="*/ 261 h 634"/>
                  <a:gd name="T76" fmla="*/ 1 w 1055"/>
                  <a:gd name="T77" fmla="*/ 280 h 634"/>
                  <a:gd name="T78" fmla="*/ 34 w 1055"/>
                  <a:gd name="T79" fmla="*/ 302 h 634"/>
                  <a:gd name="T80" fmla="*/ 57 w 1055"/>
                  <a:gd name="T81" fmla="*/ 320 h 634"/>
                  <a:gd name="T82" fmla="*/ 77 w 1055"/>
                  <a:gd name="T83" fmla="*/ 335 h 634"/>
                  <a:gd name="T84" fmla="*/ 98 w 1055"/>
                  <a:gd name="T85" fmla="*/ 352 h 634"/>
                  <a:gd name="T86" fmla="*/ 135 w 1055"/>
                  <a:gd name="T87" fmla="*/ 353 h 634"/>
                  <a:gd name="T88" fmla="*/ 163 w 1055"/>
                  <a:gd name="T89" fmla="*/ 372 h 634"/>
                  <a:gd name="T90" fmla="*/ 205 w 1055"/>
                  <a:gd name="T91" fmla="*/ 381 h 634"/>
                  <a:gd name="T92" fmla="*/ 224 w 1055"/>
                  <a:gd name="T93" fmla="*/ 394 h 634"/>
                  <a:gd name="T94" fmla="*/ 233 w 1055"/>
                  <a:gd name="T95" fmla="*/ 422 h 634"/>
                  <a:gd name="T96" fmla="*/ 264 w 1055"/>
                  <a:gd name="T97" fmla="*/ 433 h 634"/>
                  <a:gd name="T98" fmla="*/ 278 w 1055"/>
                  <a:gd name="T99" fmla="*/ 456 h 634"/>
                  <a:gd name="T100" fmla="*/ 286 w 1055"/>
                  <a:gd name="T101" fmla="*/ 479 h 634"/>
                  <a:gd name="T102" fmla="*/ 338 w 1055"/>
                  <a:gd name="T103" fmla="*/ 498 h 634"/>
                  <a:gd name="T104" fmla="*/ 346 w 1055"/>
                  <a:gd name="T105" fmla="*/ 521 h 634"/>
                  <a:gd name="T106" fmla="*/ 354 w 1055"/>
                  <a:gd name="T107" fmla="*/ 542 h 634"/>
                  <a:gd name="T108" fmla="*/ 401 w 1055"/>
                  <a:gd name="T109" fmla="*/ 564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5" h="634">
                    <a:moveTo>
                      <a:pt x="494" y="572"/>
                    </a:moveTo>
                    <a:lnTo>
                      <a:pt x="500" y="572"/>
                    </a:lnTo>
                    <a:lnTo>
                      <a:pt x="511" y="572"/>
                    </a:lnTo>
                    <a:lnTo>
                      <a:pt x="512" y="578"/>
                    </a:lnTo>
                    <a:lnTo>
                      <a:pt x="514" y="586"/>
                    </a:lnTo>
                    <a:lnTo>
                      <a:pt x="523" y="592"/>
                    </a:lnTo>
                    <a:lnTo>
                      <a:pt x="535" y="596"/>
                    </a:lnTo>
                    <a:lnTo>
                      <a:pt x="546" y="604"/>
                    </a:lnTo>
                    <a:lnTo>
                      <a:pt x="554" y="604"/>
                    </a:lnTo>
                    <a:lnTo>
                      <a:pt x="563" y="597"/>
                    </a:lnTo>
                    <a:lnTo>
                      <a:pt x="574" y="592"/>
                    </a:lnTo>
                    <a:lnTo>
                      <a:pt x="583" y="586"/>
                    </a:lnTo>
                    <a:lnTo>
                      <a:pt x="590" y="584"/>
                    </a:lnTo>
                    <a:lnTo>
                      <a:pt x="598" y="587"/>
                    </a:lnTo>
                    <a:lnTo>
                      <a:pt x="605" y="593"/>
                    </a:lnTo>
                    <a:lnTo>
                      <a:pt x="616" y="594"/>
                    </a:lnTo>
                    <a:lnTo>
                      <a:pt x="627" y="597"/>
                    </a:lnTo>
                    <a:lnTo>
                      <a:pt x="639" y="607"/>
                    </a:lnTo>
                    <a:lnTo>
                      <a:pt x="649" y="617"/>
                    </a:lnTo>
                    <a:lnTo>
                      <a:pt x="667" y="621"/>
                    </a:lnTo>
                    <a:lnTo>
                      <a:pt x="677" y="621"/>
                    </a:lnTo>
                    <a:lnTo>
                      <a:pt x="691" y="616"/>
                    </a:lnTo>
                    <a:lnTo>
                      <a:pt x="700" y="610"/>
                    </a:lnTo>
                    <a:lnTo>
                      <a:pt x="709" y="609"/>
                    </a:lnTo>
                    <a:lnTo>
                      <a:pt x="719" y="617"/>
                    </a:lnTo>
                    <a:lnTo>
                      <a:pt x="729" y="621"/>
                    </a:lnTo>
                    <a:lnTo>
                      <a:pt x="744" y="623"/>
                    </a:lnTo>
                    <a:lnTo>
                      <a:pt x="754" y="621"/>
                    </a:lnTo>
                    <a:lnTo>
                      <a:pt x="762" y="617"/>
                    </a:lnTo>
                    <a:lnTo>
                      <a:pt x="763" y="616"/>
                    </a:lnTo>
                    <a:lnTo>
                      <a:pt x="769" y="617"/>
                    </a:lnTo>
                    <a:lnTo>
                      <a:pt x="777" y="623"/>
                    </a:lnTo>
                    <a:lnTo>
                      <a:pt x="781" y="626"/>
                    </a:lnTo>
                    <a:lnTo>
                      <a:pt x="790" y="630"/>
                    </a:lnTo>
                    <a:lnTo>
                      <a:pt x="805" y="634"/>
                    </a:lnTo>
                    <a:lnTo>
                      <a:pt x="817" y="626"/>
                    </a:lnTo>
                    <a:lnTo>
                      <a:pt x="827" y="621"/>
                    </a:lnTo>
                    <a:lnTo>
                      <a:pt x="836" y="614"/>
                    </a:lnTo>
                    <a:lnTo>
                      <a:pt x="846" y="612"/>
                    </a:lnTo>
                    <a:lnTo>
                      <a:pt x="855" y="615"/>
                    </a:lnTo>
                    <a:lnTo>
                      <a:pt x="863" y="617"/>
                    </a:lnTo>
                    <a:lnTo>
                      <a:pt x="876" y="614"/>
                    </a:lnTo>
                    <a:lnTo>
                      <a:pt x="888" y="608"/>
                    </a:lnTo>
                    <a:lnTo>
                      <a:pt x="894" y="595"/>
                    </a:lnTo>
                    <a:lnTo>
                      <a:pt x="900" y="583"/>
                    </a:lnTo>
                    <a:lnTo>
                      <a:pt x="911" y="570"/>
                    </a:lnTo>
                    <a:lnTo>
                      <a:pt x="924" y="557"/>
                    </a:lnTo>
                    <a:lnTo>
                      <a:pt x="935" y="553"/>
                    </a:lnTo>
                    <a:lnTo>
                      <a:pt x="947" y="541"/>
                    </a:lnTo>
                    <a:lnTo>
                      <a:pt x="951" y="528"/>
                    </a:lnTo>
                    <a:lnTo>
                      <a:pt x="967" y="511"/>
                    </a:lnTo>
                    <a:lnTo>
                      <a:pt x="979" y="502"/>
                    </a:lnTo>
                    <a:lnTo>
                      <a:pt x="991" y="499"/>
                    </a:lnTo>
                    <a:lnTo>
                      <a:pt x="998" y="494"/>
                    </a:lnTo>
                    <a:lnTo>
                      <a:pt x="1016" y="486"/>
                    </a:lnTo>
                    <a:lnTo>
                      <a:pt x="1028" y="481"/>
                    </a:lnTo>
                    <a:lnTo>
                      <a:pt x="1040" y="478"/>
                    </a:lnTo>
                    <a:lnTo>
                      <a:pt x="1040" y="469"/>
                    </a:lnTo>
                    <a:lnTo>
                      <a:pt x="1046" y="460"/>
                    </a:lnTo>
                    <a:lnTo>
                      <a:pt x="1055" y="459"/>
                    </a:lnTo>
                    <a:lnTo>
                      <a:pt x="1051" y="449"/>
                    </a:lnTo>
                    <a:lnTo>
                      <a:pt x="1043" y="444"/>
                    </a:lnTo>
                    <a:lnTo>
                      <a:pt x="1034" y="438"/>
                    </a:lnTo>
                    <a:lnTo>
                      <a:pt x="1030" y="430"/>
                    </a:lnTo>
                    <a:lnTo>
                      <a:pt x="1029" y="422"/>
                    </a:lnTo>
                    <a:lnTo>
                      <a:pt x="1027" y="415"/>
                    </a:lnTo>
                    <a:lnTo>
                      <a:pt x="1017" y="413"/>
                    </a:lnTo>
                    <a:lnTo>
                      <a:pt x="1005" y="409"/>
                    </a:lnTo>
                    <a:lnTo>
                      <a:pt x="1000" y="407"/>
                    </a:lnTo>
                    <a:lnTo>
                      <a:pt x="996" y="414"/>
                    </a:lnTo>
                    <a:lnTo>
                      <a:pt x="987" y="418"/>
                    </a:lnTo>
                    <a:lnTo>
                      <a:pt x="977" y="412"/>
                    </a:lnTo>
                    <a:lnTo>
                      <a:pt x="966" y="401"/>
                    </a:lnTo>
                    <a:lnTo>
                      <a:pt x="953" y="395"/>
                    </a:lnTo>
                    <a:lnTo>
                      <a:pt x="942" y="389"/>
                    </a:lnTo>
                    <a:lnTo>
                      <a:pt x="934" y="384"/>
                    </a:lnTo>
                    <a:lnTo>
                      <a:pt x="934" y="384"/>
                    </a:lnTo>
                    <a:lnTo>
                      <a:pt x="934" y="384"/>
                    </a:lnTo>
                    <a:lnTo>
                      <a:pt x="928" y="377"/>
                    </a:lnTo>
                    <a:lnTo>
                      <a:pt x="914" y="363"/>
                    </a:lnTo>
                    <a:lnTo>
                      <a:pt x="904" y="353"/>
                    </a:lnTo>
                    <a:lnTo>
                      <a:pt x="893" y="350"/>
                    </a:lnTo>
                    <a:lnTo>
                      <a:pt x="888" y="346"/>
                    </a:lnTo>
                    <a:lnTo>
                      <a:pt x="874" y="344"/>
                    </a:lnTo>
                    <a:lnTo>
                      <a:pt x="855" y="345"/>
                    </a:lnTo>
                    <a:lnTo>
                      <a:pt x="843" y="340"/>
                    </a:lnTo>
                    <a:lnTo>
                      <a:pt x="832" y="334"/>
                    </a:lnTo>
                    <a:lnTo>
                      <a:pt x="821" y="333"/>
                    </a:lnTo>
                    <a:lnTo>
                      <a:pt x="812" y="331"/>
                    </a:lnTo>
                    <a:lnTo>
                      <a:pt x="805" y="329"/>
                    </a:lnTo>
                    <a:lnTo>
                      <a:pt x="794" y="321"/>
                    </a:lnTo>
                    <a:lnTo>
                      <a:pt x="782" y="313"/>
                    </a:lnTo>
                    <a:lnTo>
                      <a:pt x="771" y="306"/>
                    </a:lnTo>
                    <a:lnTo>
                      <a:pt x="757" y="300"/>
                    </a:lnTo>
                    <a:lnTo>
                      <a:pt x="748" y="296"/>
                    </a:lnTo>
                    <a:lnTo>
                      <a:pt x="738" y="293"/>
                    </a:lnTo>
                    <a:lnTo>
                      <a:pt x="727" y="288"/>
                    </a:lnTo>
                    <a:lnTo>
                      <a:pt x="717" y="279"/>
                    </a:lnTo>
                    <a:lnTo>
                      <a:pt x="707" y="271"/>
                    </a:lnTo>
                    <a:lnTo>
                      <a:pt x="698" y="260"/>
                    </a:lnTo>
                    <a:lnTo>
                      <a:pt x="691" y="248"/>
                    </a:lnTo>
                    <a:lnTo>
                      <a:pt x="685" y="236"/>
                    </a:lnTo>
                    <a:lnTo>
                      <a:pt x="677" y="225"/>
                    </a:lnTo>
                    <a:lnTo>
                      <a:pt x="667" y="216"/>
                    </a:lnTo>
                    <a:lnTo>
                      <a:pt x="655" y="206"/>
                    </a:lnTo>
                    <a:lnTo>
                      <a:pt x="643" y="199"/>
                    </a:lnTo>
                    <a:lnTo>
                      <a:pt x="637" y="195"/>
                    </a:lnTo>
                    <a:lnTo>
                      <a:pt x="626" y="192"/>
                    </a:lnTo>
                    <a:lnTo>
                      <a:pt x="622" y="188"/>
                    </a:lnTo>
                    <a:lnTo>
                      <a:pt x="622" y="188"/>
                    </a:lnTo>
                    <a:lnTo>
                      <a:pt x="599" y="181"/>
                    </a:lnTo>
                    <a:lnTo>
                      <a:pt x="574" y="171"/>
                    </a:lnTo>
                    <a:lnTo>
                      <a:pt x="550" y="162"/>
                    </a:lnTo>
                    <a:lnTo>
                      <a:pt x="528" y="154"/>
                    </a:lnTo>
                    <a:lnTo>
                      <a:pt x="517" y="150"/>
                    </a:lnTo>
                    <a:lnTo>
                      <a:pt x="505" y="144"/>
                    </a:lnTo>
                    <a:lnTo>
                      <a:pt x="492" y="136"/>
                    </a:lnTo>
                    <a:lnTo>
                      <a:pt x="480" y="129"/>
                    </a:lnTo>
                    <a:lnTo>
                      <a:pt x="455" y="112"/>
                    </a:lnTo>
                    <a:lnTo>
                      <a:pt x="434" y="98"/>
                    </a:lnTo>
                    <a:lnTo>
                      <a:pt x="418" y="91"/>
                    </a:lnTo>
                    <a:lnTo>
                      <a:pt x="393" y="85"/>
                    </a:lnTo>
                    <a:lnTo>
                      <a:pt x="381" y="80"/>
                    </a:lnTo>
                    <a:lnTo>
                      <a:pt x="369" y="76"/>
                    </a:lnTo>
                    <a:lnTo>
                      <a:pt x="364" y="74"/>
                    </a:lnTo>
                    <a:lnTo>
                      <a:pt x="360" y="70"/>
                    </a:lnTo>
                    <a:lnTo>
                      <a:pt x="357" y="68"/>
                    </a:lnTo>
                    <a:lnTo>
                      <a:pt x="354" y="65"/>
                    </a:lnTo>
                    <a:lnTo>
                      <a:pt x="349" y="55"/>
                    </a:lnTo>
                    <a:lnTo>
                      <a:pt x="340" y="45"/>
                    </a:lnTo>
                    <a:lnTo>
                      <a:pt x="332" y="36"/>
                    </a:lnTo>
                    <a:lnTo>
                      <a:pt x="322" y="28"/>
                    </a:lnTo>
                    <a:lnTo>
                      <a:pt x="304" y="14"/>
                    </a:lnTo>
                    <a:lnTo>
                      <a:pt x="290" y="0"/>
                    </a:lnTo>
                    <a:lnTo>
                      <a:pt x="286" y="1"/>
                    </a:lnTo>
                    <a:lnTo>
                      <a:pt x="283" y="2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66" y="14"/>
                    </a:lnTo>
                    <a:lnTo>
                      <a:pt x="261" y="15"/>
                    </a:lnTo>
                    <a:lnTo>
                      <a:pt x="255" y="16"/>
                    </a:lnTo>
                    <a:lnTo>
                      <a:pt x="248" y="17"/>
                    </a:lnTo>
                    <a:lnTo>
                      <a:pt x="242" y="17"/>
                    </a:lnTo>
                    <a:lnTo>
                      <a:pt x="237" y="19"/>
                    </a:lnTo>
                    <a:lnTo>
                      <a:pt x="233" y="22"/>
                    </a:lnTo>
                    <a:lnTo>
                      <a:pt x="229" y="25"/>
                    </a:lnTo>
                    <a:lnTo>
                      <a:pt x="224" y="34"/>
                    </a:lnTo>
                    <a:lnTo>
                      <a:pt x="222" y="44"/>
                    </a:lnTo>
                    <a:lnTo>
                      <a:pt x="218" y="54"/>
                    </a:lnTo>
                    <a:lnTo>
                      <a:pt x="215" y="62"/>
                    </a:lnTo>
                    <a:lnTo>
                      <a:pt x="211" y="66"/>
                    </a:lnTo>
                    <a:lnTo>
                      <a:pt x="208" y="68"/>
                    </a:lnTo>
                    <a:lnTo>
                      <a:pt x="202" y="70"/>
                    </a:lnTo>
                    <a:lnTo>
                      <a:pt x="196" y="70"/>
                    </a:lnTo>
                    <a:lnTo>
                      <a:pt x="194" y="72"/>
                    </a:lnTo>
                    <a:lnTo>
                      <a:pt x="193" y="75"/>
                    </a:lnTo>
                    <a:lnTo>
                      <a:pt x="194" y="75"/>
                    </a:lnTo>
                    <a:lnTo>
                      <a:pt x="196" y="72"/>
                    </a:lnTo>
                    <a:lnTo>
                      <a:pt x="193" y="75"/>
                    </a:lnTo>
                    <a:lnTo>
                      <a:pt x="191" y="77"/>
                    </a:lnTo>
                    <a:lnTo>
                      <a:pt x="187" y="83"/>
                    </a:lnTo>
                    <a:lnTo>
                      <a:pt x="178" y="95"/>
                    </a:lnTo>
                    <a:lnTo>
                      <a:pt x="169" y="104"/>
                    </a:lnTo>
                    <a:lnTo>
                      <a:pt x="163" y="109"/>
                    </a:lnTo>
                    <a:lnTo>
                      <a:pt x="162" y="119"/>
                    </a:lnTo>
                    <a:lnTo>
                      <a:pt x="160" y="128"/>
                    </a:lnTo>
                    <a:lnTo>
                      <a:pt x="156" y="134"/>
                    </a:lnTo>
                    <a:lnTo>
                      <a:pt x="153" y="140"/>
                    </a:lnTo>
                    <a:lnTo>
                      <a:pt x="141" y="151"/>
                    </a:lnTo>
                    <a:lnTo>
                      <a:pt x="126" y="162"/>
                    </a:lnTo>
                    <a:lnTo>
                      <a:pt x="114" y="177"/>
                    </a:lnTo>
                    <a:lnTo>
                      <a:pt x="100" y="196"/>
                    </a:lnTo>
                    <a:lnTo>
                      <a:pt x="93" y="205"/>
                    </a:lnTo>
                    <a:lnTo>
                      <a:pt x="85" y="212"/>
                    </a:lnTo>
                    <a:lnTo>
                      <a:pt x="80" y="214"/>
                    </a:lnTo>
                    <a:lnTo>
                      <a:pt x="75" y="216"/>
                    </a:lnTo>
                    <a:lnTo>
                      <a:pt x="70" y="217"/>
                    </a:lnTo>
                    <a:lnTo>
                      <a:pt x="66" y="218"/>
                    </a:lnTo>
                    <a:lnTo>
                      <a:pt x="61" y="220"/>
                    </a:lnTo>
                    <a:lnTo>
                      <a:pt x="51" y="223"/>
                    </a:lnTo>
                    <a:lnTo>
                      <a:pt x="45" y="225"/>
                    </a:lnTo>
                    <a:lnTo>
                      <a:pt x="40" y="226"/>
                    </a:lnTo>
                    <a:lnTo>
                      <a:pt x="38" y="229"/>
                    </a:lnTo>
                    <a:lnTo>
                      <a:pt x="37" y="231"/>
                    </a:lnTo>
                    <a:lnTo>
                      <a:pt x="30" y="230"/>
                    </a:lnTo>
                    <a:lnTo>
                      <a:pt x="24" y="229"/>
                    </a:lnTo>
                    <a:lnTo>
                      <a:pt x="20" y="238"/>
                    </a:lnTo>
                    <a:lnTo>
                      <a:pt x="17" y="246"/>
                    </a:lnTo>
                    <a:lnTo>
                      <a:pt x="12" y="252"/>
                    </a:lnTo>
                    <a:lnTo>
                      <a:pt x="7" y="261"/>
                    </a:lnTo>
                    <a:lnTo>
                      <a:pt x="3" y="266"/>
                    </a:lnTo>
                    <a:lnTo>
                      <a:pt x="2" y="270"/>
                    </a:lnTo>
                    <a:lnTo>
                      <a:pt x="1" y="273"/>
                    </a:lnTo>
                    <a:lnTo>
                      <a:pt x="0" y="277"/>
                    </a:lnTo>
                    <a:lnTo>
                      <a:pt x="1" y="280"/>
                    </a:lnTo>
                    <a:lnTo>
                      <a:pt x="2" y="282"/>
                    </a:lnTo>
                    <a:lnTo>
                      <a:pt x="3" y="285"/>
                    </a:lnTo>
                    <a:lnTo>
                      <a:pt x="6" y="288"/>
                    </a:lnTo>
                    <a:lnTo>
                      <a:pt x="18" y="296"/>
                    </a:lnTo>
                    <a:lnTo>
                      <a:pt x="34" y="302"/>
                    </a:lnTo>
                    <a:lnTo>
                      <a:pt x="37" y="304"/>
                    </a:lnTo>
                    <a:lnTo>
                      <a:pt x="42" y="308"/>
                    </a:lnTo>
                    <a:lnTo>
                      <a:pt x="45" y="312"/>
                    </a:lnTo>
                    <a:lnTo>
                      <a:pt x="48" y="317"/>
                    </a:lnTo>
                    <a:lnTo>
                      <a:pt x="57" y="320"/>
                    </a:lnTo>
                    <a:lnTo>
                      <a:pt x="66" y="323"/>
                    </a:lnTo>
                    <a:lnTo>
                      <a:pt x="70" y="325"/>
                    </a:lnTo>
                    <a:lnTo>
                      <a:pt x="73" y="329"/>
                    </a:lnTo>
                    <a:lnTo>
                      <a:pt x="76" y="332"/>
                    </a:lnTo>
                    <a:lnTo>
                      <a:pt x="77" y="335"/>
                    </a:lnTo>
                    <a:lnTo>
                      <a:pt x="80" y="341"/>
                    </a:lnTo>
                    <a:lnTo>
                      <a:pt x="82" y="344"/>
                    </a:lnTo>
                    <a:lnTo>
                      <a:pt x="86" y="347"/>
                    </a:lnTo>
                    <a:lnTo>
                      <a:pt x="89" y="350"/>
                    </a:lnTo>
                    <a:lnTo>
                      <a:pt x="98" y="352"/>
                    </a:lnTo>
                    <a:lnTo>
                      <a:pt x="106" y="352"/>
                    </a:lnTo>
                    <a:lnTo>
                      <a:pt x="116" y="352"/>
                    </a:lnTo>
                    <a:lnTo>
                      <a:pt x="125" y="352"/>
                    </a:lnTo>
                    <a:lnTo>
                      <a:pt x="130" y="352"/>
                    </a:lnTo>
                    <a:lnTo>
                      <a:pt x="135" y="353"/>
                    </a:lnTo>
                    <a:lnTo>
                      <a:pt x="140" y="354"/>
                    </a:lnTo>
                    <a:lnTo>
                      <a:pt x="144" y="356"/>
                    </a:lnTo>
                    <a:lnTo>
                      <a:pt x="150" y="361"/>
                    </a:lnTo>
                    <a:lnTo>
                      <a:pt x="159" y="368"/>
                    </a:lnTo>
                    <a:lnTo>
                      <a:pt x="163" y="372"/>
                    </a:lnTo>
                    <a:lnTo>
                      <a:pt x="167" y="375"/>
                    </a:lnTo>
                    <a:lnTo>
                      <a:pt x="172" y="376"/>
                    </a:lnTo>
                    <a:lnTo>
                      <a:pt x="175" y="377"/>
                    </a:lnTo>
                    <a:lnTo>
                      <a:pt x="189" y="377"/>
                    </a:lnTo>
                    <a:lnTo>
                      <a:pt x="205" y="381"/>
                    </a:lnTo>
                    <a:lnTo>
                      <a:pt x="214" y="383"/>
                    </a:lnTo>
                    <a:lnTo>
                      <a:pt x="220" y="386"/>
                    </a:lnTo>
                    <a:lnTo>
                      <a:pt x="222" y="388"/>
                    </a:lnTo>
                    <a:lnTo>
                      <a:pt x="223" y="392"/>
                    </a:lnTo>
                    <a:lnTo>
                      <a:pt x="224" y="394"/>
                    </a:lnTo>
                    <a:lnTo>
                      <a:pt x="226" y="397"/>
                    </a:lnTo>
                    <a:lnTo>
                      <a:pt x="226" y="405"/>
                    </a:lnTo>
                    <a:lnTo>
                      <a:pt x="227" y="412"/>
                    </a:lnTo>
                    <a:lnTo>
                      <a:pt x="229" y="417"/>
                    </a:lnTo>
                    <a:lnTo>
                      <a:pt x="233" y="422"/>
                    </a:lnTo>
                    <a:lnTo>
                      <a:pt x="237" y="425"/>
                    </a:lnTo>
                    <a:lnTo>
                      <a:pt x="243" y="428"/>
                    </a:lnTo>
                    <a:lnTo>
                      <a:pt x="251" y="430"/>
                    </a:lnTo>
                    <a:lnTo>
                      <a:pt x="259" y="431"/>
                    </a:lnTo>
                    <a:lnTo>
                      <a:pt x="264" y="433"/>
                    </a:lnTo>
                    <a:lnTo>
                      <a:pt x="269" y="435"/>
                    </a:lnTo>
                    <a:lnTo>
                      <a:pt x="272" y="437"/>
                    </a:lnTo>
                    <a:lnTo>
                      <a:pt x="274" y="440"/>
                    </a:lnTo>
                    <a:lnTo>
                      <a:pt x="277" y="448"/>
                    </a:lnTo>
                    <a:lnTo>
                      <a:pt x="278" y="456"/>
                    </a:lnTo>
                    <a:lnTo>
                      <a:pt x="279" y="463"/>
                    </a:lnTo>
                    <a:lnTo>
                      <a:pt x="280" y="471"/>
                    </a:lnTo>
                    <a:lnTo>
                      <a:pt x="282" y="475"/>
                    </a:lnTo>
                    <a:lnTo>
                      <a:pt x="284" y="477"/>
                    </a:lnTo>
                    <a:lnTo>
                      <a:pt x="286" y="479"/>
                    </a:lnTo>
                    <a:lnTo>
                      <a:pt x="290" y="481"/>
                    </a:lnTo>
                    <a:lnTo>
                      <a:pt x="314" y="487"/>
                    </a:lnTo>
                    <a:lnTo>
                      <a:pt x="332" y="493"/>
                    </a:lnTo>
                    <a:lnTo>
                      <a:pt x="335" y="496"/>
                    </a:lnTo>
                    <a:lnTo>
                      <a:pt x="338" y="498"/>
                    </a:lnTo>
                    <a:lnTo>
                      <a:pt x="340" y="501"/>
                    </a:lnTo>
                    <a:lnTo>
                      <a:pt x="343" y="504"/>
                    </a:lnTo>
                    <a:lnTo>
                      <a:pt x="345" y="510"/>
                    </a:lnTo>
                    <a:lnTo>
                      <a:pt x="346" y="514"/>
                    </a:lnTo>
                    <a:lnTo>
                      <a:pt x="346" y="521"/>
                    </a:lnTo>
                    <a:lnTo>
                      <a:pt x="347" y="529"/>
                    </a:lnTo>
                    <a:lnTo>
                      <a:pt x="347" y="532"/>
                    </a:lnTo>
                    <a:lnTo>
                      <a:pt x="349" y="535"/>
                    </a:lnTo>
                    <a:lnTo>
                      <a:pt x="351" y="539"/>
                    </a:lnTo>
                    <a:lnTo>
                      <a:pt x="354" y="542"/>
                    </a:lnTo>
                    <a:lnTo>
                      <a:pt x="362" y="547"/>
                    </a:lnTo>
                    <a:lnTo>
                      <a:pt x="371" y="553"/>
                    </a:lnTo>
                    <a:lnTo>
                      <a:pt x="382" y="557"/>
                    </a:lnTo>
                    <a:lnTo>
                      <a:pt x="391" y="562"/>
                    </a:lnTo>
                    <a:lnTo>
                      <a:pt x="401" y="564"/>
                    </a:lnTo>
                    <a:lnTo>
                      <a:pt x="408" y="564"/>
                    </a:lnTo>
                    <a:lnTo>
                      <a:pt x="498" y="571"/>
                    </a:lnTo>
                    <a:lnTo>
                      <a:pt x="497" y="571"/>
                    </a:lnTo>
                    <a:lnTo>
                      <a:pt x="494" y="572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6" name="Rectangle 551"/>
              <p:cNvSpPr>
                <a:spLocks noChangeArrowheads="1"/>
              </p:cNvSpPr>
              <p:nvPr/>
            </p:nvSpPr>
            <p:spPr bwMode="auto">
              <a:xfrm>
                <a:off x="4941990" y="3540128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7" name="Rectangle 552"/>
              <p:cNvSpPr>
                <a:spLocks noChangeArrowheads="1"/>
              </p:cNvSpPr>
              <p:nvPr/>
            </p:nvSpPr>
            <p:spPr bwMode="auto">
              <a:xfrm>
                <a:off x="4943589" y="354177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8" name="Freeform 553"/>
              <p:cNvSpPr>
                <a:spLocks/>
              </p:cNvSpPr>
              <p:nvPr/>
            </p:nvSpPr>
            <p:spPr bwMode="auto">
              <a:xfrm>
                <a:off x="4943589" y="3541773"/>
                <a:ext cx="1599" cy="164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9" name="Freeform 554"/>
              <p:cNvSpPr>
                <a:spLocks/>
              </p:cNvSpPr>
              <p:nvPr/>
            </p:nvSpPr>
            <p:spPr bwMode="auto">
              <a:xfrm>
                <a:off x="4941990" y="3543418"/>
                <a:ext cx="1599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0" name="Rectangle 555"/>
              <p:cNvSpPr>
                <a:spLocks noChangeArrowheads="1"/>
              </p:cNvSpPr>
              <p:nvPr/>
            </p:nvSpPr>
            <p:spPr bwMode="auto">
              <a:xfrm>
                <a:off x="4941990" y="3543418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1" name="Freeform 556"/>
              <p:cNvSpPr>
                <a:spLocks/>
              </p:cNvSpPr>
              <p:nvPr/>
            </p:nvSpPr>
            <p:spPr bwMode="auto">
              <a:xfrm>
                <a:off x="4941990" y="3543418"/>
                <a:ext cx="1599" cy="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2" name="Rectangle 557"/>
              <p:cNvSpPr>
                <a:spLocks noChangeArrowheads="1"/>
              </p:cNvSpPr>
              <p:nvPr/>
            </p:nvSpPr>
            <p:spPr bwMode="auto">
              <a:xfrm>
                <a:off x="4941990" y="3543418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3" name="Rectangle 558"/>
              <p:cNvSpPr>
                <a:spLocks noChangeArrowheads="1"/>
              </p:cNvSpPr>
              <p:nvPr/>
            </p:nvSpPr>
            <p:spPr bwMode="auto">
              <a:xfrm>
                <a:off x="4941990" y="3543418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4" name="Freeform 559"/>
              <p:cNvSpPr>
                <a:spLocks/>
              </p:cNvSpPr>
              <p:nvPr/>
            </p:nvSpPr>
            <p:spPr bwMode="auto">
              <a:xfrm>
                <a:off x="4941990" y="3543418"/>
                <a:ext cx="1599" cy="164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5" name="Freeform 560"/>
              <p:cNvSpPr>
                <a:spLocks/>
              </p:cNvSpPr>
              <p:nvPr/>
            </p:nvSpPr>
            <p:spPr bwMode="auto">
              <a:xfrm>
                <a:off x="4940391" y="3545063"/>
                <a:ext cx="1599" cy="1645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0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6" name="Rectangle 561"/>
              <p:cNvSpPr>
                <a:spLocks noChangeArrowheads="1"/>
              </p:cNvSpPr>
              <p:nvPr/>
            </p:nvSpPr>
            <p:spPr bwMode="auto">
              <a:xfrm>
                <a:off x="4940391" y="3545063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7" name="Freeform 562"/>
              <p:cNvSpPr>
                <a:spLocks/>
              </p:cNvSpPr>
              <p:nvPr/>
            </p:nvSpPr>
            <p:spPr bwMode="auto">
              <a:xfrm>
                <a:off x="4937193" y="3545063"/>
                <a:ext cx="3198" cy="164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8" name="Rectangle 563"/>
              <p:cNvSpPr>
                <a:spLocks noChangeArrowheads="1"/>
              </p:cNvSpPr>
              <p:nvPr/>
            </p:nvSpPr>
            <p:spPr bwMode="auto">
              <a:xfrm>
                <a:off x="4937193" y="3546708"/>
                <a:ext cx="3198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9" name="Freeform 564"/>
              <p:cNvSpPr>
                <a:spLocks/>
              </p:cNvSpPr>
              <p:nvPr/>
            </p:nvSpPr>
            <p:spPr bwMode="auto">
              <a:xfrm>
                <a:off x="4935594" y="3546708"/>
                <a:ext cx="1599" cy="329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0" name="Freeform 565"/>
              <p:cNvSpPr>
                <a:spLocks/>
              </p:cNvSpPr>
              <p:nvPr/>
            </p:nvSpPr>
            <p:spPr bwMode="auto">
              <a:xfrm>
                <a:off x="4935594" y="3549998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381" name="Rectangle 566"/>
              <p:cNvSpPr>
                <a:spLocks noChangeArrowheads="1"/>
              </p:cNvSpPr>
              <p:nvPr/>
            </p:nvSpPr>
            <p:spPr bwMode="auto">
              <a:xfrm>
                <a:off x="4836455" y="3556579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2" name="Rectangle 567"/>
              <p:cNvSpPr>
                <a:spLocks noChangeArrowheads="1"/>
              </p:cNvSpPr>
              <p:nvPr/>
            </p:nvSpPr>
            <p:spPr bwMode="auto">
              <a:xfrm>
                <a:off x="4836455" y="3556579"/>
                <a:ext cx="1599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3" name="Rectangle 568"/>
              <p:cNvSpPr>
                <a:spLocks noChangeArrowheads="1"/>
              </p:cNvSpPr>
              <p:nvPr/>
            </p:nvSpPr>
            <p:spPr bwMode="auto">
              <a:xfrm>
                <a:off x="4910010" y="3420038"/>
                <a:ext cx="3198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4" name="Rectangle 569"/>
              <p:cNvSpPr>
                <a:spLocks noChangeArrowheads="1"/>
              </p:cNvSpPr>
              <p:nvPr/>
            </p:nvSpPr>
            <p:spPr bwMode="auto">
              <a:xfrm>
                <a:off x="4906812" y="3420038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5" name="Freeform 570"/>
              <p:cNvSpPr>
                <a:spLocks/>
              </p:cNvSpPr>
              <p:nvPr/>
            </p:nvSpPr>
            <p:spPr bwMode="auto">
              <a:xfrm>
                <a:off x="4903614" y="3418393"/>
                <a:ext cx="1599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6" name="Rectangle 571"/>
              <p:cNvSpPr>
                <a:spLocks noChangeArrowheads="1"/>
              </p:cNvSpPr>
              <p:nvPr/>
            </p:nvSpPr>
            <p:spPr bwMode="auto">
              <a:xfrm>
                <a:off x="4897218" y="3415102"/>
                <a:ext cx="3198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7" name="Rectangle 572"/>
              <p:cNvSpPr>
                <a:spLocks noChangeArrowheads="1"/>
              </p:cNvSpPr>
              <p:nvPr/>
            </p:nvSpPr>
            <p:spPr bwMode="auto">
              <a:xfrm>
                <a:off x="4897218" y="3415102"/>
                <a:ext cx="0" cy="1645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8" name="Freeform 573"/>
              <p:cNvSpPr>
                <a:spLocks/>
              </p:cNvSpPr>
              <p:nvPr/>
            </p:nvSpPr>
            <p:spPr bwMode="auto">
              <a:xfrm>
                <a:off x="6035714" y="3268691"/>
                <a:ext cx="777120" cy="848856"/>
              </a:xfrm>
              <a:custGeom>
                <a:avLst/>
                <a:gdLst>
                  <a:gd name="T0" fmla="*/ 119 w 629"/>
                  <a:gd name="T1" fmla="*/ 388 h 651"/>
                  <a:gd name="T2" fmla="*/ 149 w 629"/>
                  <a:gd name="T3" fmla="*/ 407 h 651"/>
                  <a:gd name="T4" fmla="*/ 217 w 629"/>
                  <a:gd name="T5" fmla="*/ 408 h 651"/>
                  <a:gd name="T6" fmla="*/ 250 w 629"/>
                  <a:gd name="T7" fmla="*/ 403 h 651"/>
                  <a:gd name="T8" fmla="*/ 285 w 629"/>
                  <a:gd name="T9" fmla="*/ 402 h 651"/>
                  <a:gd name="T10" fmla="*/ 317 w 629"/>
                  <a:gd name="T11" fmla="*/ 400 h 651"/>
                  <a:gd name="T12" fmla="*/ 322 w 629"/>
                  <a:gd name="T13" fmla="*/ 422 h 651"/>
                  <a:gd name="T14" fmla="*/ 353 w 629"/>
                  <a:gd name="T15" fmla="*/ 445 h 651"/>
                  <a:gd name="T16" fmla="*/ 353 w 629"/>
                  <a:gd name="T17" fmla="*/ 465 h 651"/>
                  <a:gd name="T18" fmla="*/ 368 w 629"/>
                  <a:gd name="T19" fmla="*/ 480 h 651"/>
                  <a:gd name="T20" fmla="*/ 382 w 629"/>
                  <a:gd name="T21" fmla="*/ 486 h 651"/>
                  <a:gd name="T22" fmla="*/ 401 w 629"/>
                  <a:gd name="T23" fmla="*/ 508 h 651"/>
                  <a:gd name="T24" fmla="*/ 428 w 629"/>
                  <a:gd name="T25" fmla="*/ 547 h 651"/>
                  <a:gd name="T26" fmla="*/ 426 w 629"/>
                  <a:gd name="T27" fmla="*/ 601 h 651"/>
                  <a:gd name="T28" fmla="*/ 451 w 629"/>
                  <a:gd name="T29" fmla="*/ 616 h 651"/>
                  <a:gd name="T30" fmla="*/ 484 w 629"/>
                  <a:gd name="T31" fmla="*/ 648 h 651"/>
                  <a:gd name="T32" fmla="*/ 524 w 629"/>
                  <a:gd name="T33" fmla="*/ 636 h 651"/>
                  <a:gd name="T34" fmla="*/ 573 w 629"/>
                  <a:gd name="T35" fmla="*/ 631 h 651"/>
                  <a:gd name="T36" fmla="*/ 528 w 629"/>
                  <a:gd name="T37" fmla="*/ 583 h 651"/>
                  <a:gd name="T38" fmla="*/ 533 w 629"/>
                  <a:gd name="T39" fmla="*/ 526 h 651"/>
                  <a:gd name="T40" fmla="*/ 489 w 629"/>
                  <a:gd name="T41" fmla="*/ 500 h 651"/>
                  <a:gd name="T42" fmla="*/ 443 w 629"/>
                  <a:gd name="T43" fmla="*/ 465 h 651"/>
                  <a:gd name="T44" fmla="*/ 475 w 629"/>
                  <a:gd name="T45" fmla="*/ 300 h 651"/>
                  <a:gd name="T46" fmla="*/ 508 w 629"/>
                  <a:gd name="T47" fmla="*/ 293 h 651"/>
                  <a:gd name="T48" fmla="*/ 533 w 629"/>
                  <a:gd name="T49" fmla="*/ 290 h 651"/>
                  <a:gd name="T50" fmla="*/ 552 w 629"/>
                  <a:gd name="T51" fmla="*/ 281 h 651"/>
                  <a:gd name="T52" fmla="*/ 577 w 629"/>
                  <a:gd name="T53" fmla="*/ 293 h 651"/>
                  <a:gd name="T54" fmla="*/ 611 w 629"/>
                  <a:gd name="T55" fmla="*/ 297 h 651"/>
                  <a:gd name="T56" fmla="*/ 629 w 629"/>
                  <a:gd name="T57" fmla="*/ 284 h 651"/>
                  <a:gd name="T58" fmla="*/ 626 w 629"/>
                  <a:gd name="T59" fmla="*/ 263 h 651"/>
                  <a:gd name="T60" fmla="*/ 620 w 629"/>
                  <a:gd name="T61" fmla="*/ 230 h 651"/>
                  <a:gd name="T62" fmla="*/ 579 w 629"/>
                  <a:gd name="T63" fmla="*/ 209 h 651"/>
                  <a:gd name="T64" fmla="*/ 537 w 629"/>
                  <a:gd name="T65" fmla="*/ 208 h 651"/>
                  <a:gd name="T66" fmla="*/ 517 w 629"/>
                  <a:gd name="T67" fmla="*/ 206 h 651"/>
                  <a:gd name="T68" fmla="*/ 499 w 629"/>
                  <a:gd name="T69" fmla="*/ 198 h 651"/>
                  <a:gd name="T70" fmla="*/ 476 w 629"/>
                  <a:gd name="T71" fmla="*/ 76 h 651"/>
                  <a:gd name="T72" fmla="*/ 427 w 629"/>
                  <a:gd name="T73" fmla="*/ 71 h 651"/>
                  <a:gd name="T74" fmla="*/ 336 w 629"/>
                  <a:gd name="T75" fmla="*/ 45 h 651"/>
                  <a:gd name="T76" fmla="*/ 273 w 629"/>
                  <a:gd name="T77" fmla="*/ 36 h 651"/>
                  <a:gd name="T78" fmla="*/ 298 w 629"/>
                  <a:gd name="T79" fmla="*/ 8 h 651"/>
                  <a:gd name="T80" fmla="*/ 188 w 629"/>
                  <a:gd name="T81" fmla="*/ 0 h 651"/>
                  <a:gd name="T82" fmla="*/ 161 w 629"/>
                  <a:gd name="T83" fmla="*/ 27 h 651"/>
                  <a:gd name="T84" fmla="*/ 103 w 629"/>
                  <a:gd name="T85" fmla="*/ 40 h 651"/>
                  <a:gd name="T86" fmla="*/ 108 w 629"/>
                  <a:gd name="T87" fmla="*/ 104 h 651"/>
                  <a:gd name="T88" fmla="*/ 94 w 629"/>
                  <a:gd name="T89" fmla="*/ 178 h 651"/>
                  <a:gd name="T90" fmla="*/ 59 w 629"/>
                  <a:gd name="T91" fmla="*/ 190 h 651"/>
                  <a:gd name="T92" fmla="*/ 16 w 629"/>
                  <a:gd name="T93" fmla="*/ 224 h 651"/>
                  <a:gd name="T94" fmla="*/ 0 w 629"/>
                  <a:gd name="T95" fmla="*/ 272 h 651"/>
                  <a:gd name="T96" fmla="*/ 53 w 629"/>
                  <a:gd name="T97" fmla="*/ 306 h 651"/>
                  <a:gd name="T98" fmla="*/ 93 w 629"/>
                  <a:gd name="T99" fmla="*/ 303 h 651"/>
                  <a:gd name="T100" fmla="*/ 117 w 629"/>
                  <a:gd name="T101" fmla="*/ 337 h 651"/>
                  <a:gd name="T102" fmla="*/ 105 w 629"/>
                  <a:gd name="T103" fmla="*/ 36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9" h="651">
                    <a:moveTo>
                      <a:pt x="105" y="366"/>
                    </a:moveTo>
                    <a:lnTo>
                      <a:pt x="109" y="369"/>
                    </a:lnTo>
                    <a:lnTo>
                      <a:pt x="118" y="376"/>
                    </a:lnTo>
                    <a:lnTo>
                      <a:pt x="121" y="382"/>
                    </a:lnTo>
                    <a:lnTo>
                      <a:pt x="119" y="388"/>
                    </a:lnTo>
                    <a:lnTo>
                      <a:pt x="118" y="398"/>
                    </a:lnTo>
                    <a:lnTo>
                      <a:pt x="119" y="405"/>
                    </a:lnTo>
                    <a:lnTo>
                      <a:pt x="127" y="406"/>
                    </a:lnTo>
                    <a:lnTo>
                      <a:pt x="136" y="407"/>
                    </a:lnTo>
                    <a:lnTo>
                      <a:pt x="149" y="407"/>
                    </a:lnTo>
                    <a:lnTo>
                      <a:pt x="167" y="408"/>
                    </a:lnTo>
                    <a:lnTo>
                      <a:pt x="181" y="409"/>
                    </a:lnTo>
                    <a:lnTo>
                      <a:pt x="199" y="408"/>
                    </a:lnTo>
                    <a:lnTo>
                      <a:pt x="203" y="406"/>
                    </a:lnTo>
                    <a:lnTo>
                      <a:pt x="217" y="408"/>
                    </a:lnTo>
                    <a:lnTo>
                      <a:pt x="226" y="410"/>
                    </a:lnTo>
                    <a:lnTo>
                      <a:pt x="235" y="409"/>
                    </a:lnTo>
                    <a:lnTo>
                      <a:pt x="240" y="405"/>
                    </a:lnTo>
                    <a:lnTo>
                      <a:pt x="246" y="403"/>
                    </a:lnTo>
                    <a:lnTo>
                      <a:pt x="250" y="403"/>
                    </a:lnTo>
                    <a:lnTo>
                      <a:pt x="256" y="407"/>
                    </a:lnTo>
                    <a:lnTo>
                      <a:pt x="260" y="410"/>
                    </a:lnTo>
                    <a:lnTo>
                      <a:pt x="271" y="411"/>
                    </a:lnTo>
                    <a:lnTo>
                      <a:pt x="281" y="408"/>
                    </a:lnTo>
                    <a:lnTo>
                      <a:pt x="285" y="402"/>
                    </a:lnTo>
                    <a:lnTo>
                      <a:pt x="290" y="396"/>
                    </a:lnTo>
                    <a:lnTo>
                      <a:pt x="292" y="393"/>
                    </a:lnTo>
                    <a:lnTo>
                      <a:pt x="297" y="393"/>
                    </a:lnTo>
                    <a:lnTo>
                      <a:pt x="306" y="396"/>
                    </a:lnTo>
                    <a:lnTo>
                      <a:pt x="317" y="400"/>
                    </a:lnTo>
                    <a:lnTo>
                      <a:pt x="317" y="402"/>
                    </a:lnTo>
                    <a:lnTo>
                      <a:pt x="317" y="408"/>
                    </a:lnTo>
                    <a:lnTo>
                      <a:pt x="317" y="414"/>
                    </a:lnTo>
                    <a:lnTo>
                      <a:pt x="317" y="418"/>
                    </a:lnTo>
                    <a:lnTo>
                      <a:pt x="322" y="422"/>
                    </a:lnTo>
                    <a:lnTo>
                      <a:pt x="329" y="423"/>
                    </a:lnTo>
                    <a:lnTo>
                      <a:pt x="335" y="425"/>
                    </a:lnTo>
                    <a:lnTo>
                      <a:pt x="341" y="432"/>
                    </a:lnTo>
                    <a:lnTo>
                      <a:pt x="346" y="438"/>
                    </a:lnTo>
                    <a:lnTo>
                      <a:pt x="353" y="445"/>
                    </a:lnTo>
                    <a:lnTo>
                      <a:pt x="354" y="445"/>
                    </a:lnTo>
                    <a:lnTo>
                      <a:pt x="355" y="445"/>
                    </a:lnTo>
                    <a:lnTo>
                      <a:pt x="357" y="448"/>
                    </a:lnTo>
                    <a:lnTo>
                      <a:pt x="357" y="452"/>
                    </a:lnTo>
                    <a:lnTo>
                      <a:pt x="353" y="465"/>
                    </a:lnTo>
                    <a:lnTo>
                      <a:pt x="352" y="472"/>
                    </a:lnTo>
                    <a:lnTo>
                      <a:pt x="355" y="476"/>
                    </a:lnTo>
                    <a:lnTo>
                      <a:pt x="367" y="481"/>
                    </a:lnTo>
                    <a:lnTo>
                      <a:pt x="367" y="481"/>
                    </a:lnTo>
                    <a:lnTo>
                      <a:pt x="368" y="480"/>
                    </a:lnTo>
                    <a:lnTo>
                      <a:pt x="370" y="479"/>
                    </a:lnTo>
                    <a:lnTo>
                      <a:pt x="374" y="481"/>
                    </a:lnTo>
                    <a:lnTo>
                      <a:pt x="377" y="482"/>
                    </a:lnTo>
                    <a:lnTo>
                      <a:pt x="379" y="484"/>
                    </a:lnTo>
                    <a:lnTo>
                      <a:pt x="382" y="486"/>
                    </a:lnTo>
                    <a:lnTo>
                      <a:pt x="383" y="490"/>
                    </a:lnTo>
                    <a:lnTo>
                      <a:pt x="384" y="494"/>
                    </a:lnTo>
                    <a:lnTo>
                      <a:pt x="384" y="496"/>
                    </a:lnTo>
                    <a:lnTo>
                      <a:pt x="390" y="505"/>
                    </a:lnTo>
                    <a:lnTo>
                      <a:pt x="401" y="508"/>
                    </a:lnTo>
                    <a:lnTo>
                      <a:pt x="408" y="513"/>
                    </a:lnTo>
                    <a:lnTo>
                      <a:pt x="410" y="521"/>
                    </a:lnTo>
                    <a:lnTo>
                      <a:pt x="414" y="529"/>
                    </a:lnTo>
                    <a:lnTo>
                      <a:pt x="416" y="538"/>
                    </a:lnTo>
                    <a:lnTo>
                      <a:pt x="428" y="547"/>
                    </a:lnTo>
                    <a:lnTo>
                      <a:pt x="431" y="557"/>
                    </a:lnTo>
                    <a:lnTo>
                      <a:pt x="426" y="571"/>
                    </a:lnTo>
                    <a:lnTo>
                      <a:pt x="426" y="585"/>
                    </a:lnTo>
                    <a:lnTo>
                      <a:pt x="425" y="593"/>
                    </a:lnTo>
                    <a:lnTo>
                      <a:pt x="426" y="601"/>
                    </a:lnTo>
                    <a:lnTo>
                      <a:pt x="431" y="603"/>
                    </a:lnTo>
                    <a:lnTo>
                      <a:pt x="435" y="602"/>
                    </a:lnTo>
                    <a:lnTo>
                      <a:pt x="446" y="604"/>
                    </a:lnTo>
                    <a:lnTo>
                      <a:pt x="451" y="610"/>
                    </a:lnTo>
                    <a:lnTo>
                      <a:pt x="451" y="616"/>
                    </a:lnTo>
                    <a:lnTo>
                      <a:pt x="451" y="627"/>
                    </a:lnTo>
                    <a:lnTo>
                      <a:pt x="454" y="631"/>
                    </a:lnTo>
                    <a:lnTo>
                      <a:pt x="464" y="636"/>
                    </a:lnTo>
                    <a:lnTo>
                      <a:pt x="475" y="642"/>
                    </a:lnTo>
                    <a:lnTo>
                      <a:pt x="484" y="648"/>
                    </a:lnTo>
                    <a:lnTo>
                      <a:pt x="494" y="651"/>
                    </a:lnTo>
                    <a:lnTo>
                      <a:pt x="501" y="646"/>
                    </a:lnTo>
                    <a:lnTo>
                      <a:pt x="506" y="641"/>
                    </a:lnTo>
                    <a:lnTo>
                      <a:pt x="514" y="636"/>
                    </a:lnTo>
                    <a:lnTo>
                      <a:pt x="524" y="636"/>
                    </a:lnTo>
                    <a:lnTo>
                      <a:pt x="533" y="636"/>
                    </a:lnTo>
                    <a:lnTo>
                      <a:pt x="544" y="642"/>
                    </a:lnTo>
                    <a:lnTo>
                      <a:pt x="556" y="643"/>
                    </a:lnTo>
                    <a:lnTo>
                      <a:pt x="573" y="643"/>
                    </a:lnTo>
                    <a:lnTo>
                      <a:pt x="573" y="631"/>
                    </a:lnTo>
                    <a:lnTo>
                      <a:pt x="563" y="623"/>
                    </a:lnTo>
                    <a:lnTo>
                      <a:pt x="550" y="611"/>
                    </a:lnTo>
                    <a:lnTo>
                      <a:pt x="545" y="602"/>
                    </a:lnTo>
                    <a:lnTo>
                      <a:pt x="539" y="593"/>
                    </a:lnTo>
                    <a:lnTo>
                      <a:pt x="528" y="583"/>
                    </a:lnTo>
                    <a:lnTo>
                      <a:pt x="525" y="569"/>
                    </a:lnTo>
                    <a:lnTo>
                      <a:pt x="530" y="558"/>
                    </a:lnTo>
                    <a:lnTo>
                      <a:pt x="533" y="548"/>
                    </a:lnTo>
                    <a:lnTo>
                      <a:pt x="533" y="538"/>
                    </a:lnTo>
                    <a:lnTo>
                      <a:pt x="533" y="526"/>
                    </a:lnTo>
                    <a:lnTo>
                      <a:pt x="531" y="518"/>
                    </a:lnTo>
                    <a:lnTo>
                      <a:pt x="524" y="517"/>
                    </a:lnTo>
                    <a:lnTo>
                      <a:pt x="509" y="517"/>
                    </a:lnTo>
                    <a:lnTo>
                      <a:pt x="499" y="509"/>
                    </a:lnTo>
                    <a:lnTo>
                      <a:pt x="489" y="500"/>
                    </a:lnTo>
                    <a:lnTo>
                      <a:pt x="482" y="493"/>
                    </a:lnTo>
                    <a:lnTo>
                      <a:pt x="474" y="485"/>
                    </a:lnTo>
                    <a:lnTo>
                      <a:pt x="462" y="477"/>
                    </a:lnTo>
                    <a:lnTo>
                      <a:pt x="450" y="470"/>
                    </a:lnTo>
                    <a:lnTo>
                      <a:pt x="443" y="465"/>
                    </a:lnTo>
                    <a:lnTo>
                      <a:pt x="437" y="463"/>
                    </a:lnTo>
                    <a:lnTo>
                      <a:pt x="434" y="307"/>
                    </a:lnTo>
                    <a:lnTo>
                      <a:pt x="450" y="306"/>
                    </a:lnTo>
                    <a:lnTo>
                      <a:pt x="464" y="303"/>
                    </a:lnTo>
                    <a:lnTo>
                      <a:pt x="475" y="300"/>
                    </a:lnTo>
                    <a:lnTo>
                      <a:pt x="484" y="301"/>
                    </a:lnTo>
                    <a:lnTo>
                      <a:pt x="491" y="302"/>
                    </a:lnTo>
                    <a:lnTo>
                      <a:pt x="499" y="302"/>
                    </a:lnTo>
                    <a:lnTo>
                      <a:pt x="506" y="293"/>
                    </a:lnTo>
                    <a:lnTo>
                      <a:pt x="508" y="293"/>
                    </a:lnTo>
                    <a:lnTo>
                      <a:pt x="514" y="292"/>
                    </a:lnTo>
                    <a:lnTo>
                      <a:pt x="521" y="292"/>
                    </a:lnTo>
                    <a:lnTo>
                      <a:pt x="526" y="292"/>
                    </a:lnTo>
                    <a:lnTo>
                      <a:pt x="530" y="292"/>
                    </a:lnTo>
                    <a:lnTo>
                      <a:pt x="533" y="290"/>
                    </a:lnTo>
                    <a:lnTo>
                      <a:pt x="534" y="284"/>
                    </a:lnTo>
                    <a:lnTo>
                      <a:pt x="536" y="282"/>
                    </a:lnTo>
                    <a:lnTo>
                      <a:pt x="542" y="281"/>
                    </a:lnTo>
                    <a:lnTo>
                      <a:pt x="546" y="281"/>
                    </a:lnTo>
                    <a:lnTo>
                      <a:pt x="552" y="281"/>
                    </a:lnTo>
                    <a:lnTo>
                      <a:pt x="555" y="280"/>
                    </a:lnTo>
                    <a:lnTo>
                      <a:pt x="560" y="281"/>
                    </a:lnTo>
                    <a:lnTo>
                      <a:pt x="564" y="285"/>
                    </a:lnTo>
                    <a:lnTo>
                      <a:pt x="568" y="287"/>
                    </a:lnTo>
                    <a:lnTo>
                      <a:pt x="577" y="293"/>
                    </a:lnTo>
                    <a:lnTo>
                      <a:pt x="586" y="295"/>
                    </a:lnTo>
                    <a:lnTo>
                      <a:pt x="595" y="296"/>
                    </a:lnTo>
                    <a:lnTo>
                      <a:pt x="599" y="297"/>
                    </a:lnTo>
                    <a:lnTo>
                      <a:pt x="605" y="297"/>
                    </a:lnTo>
                    <a:lnTo>
                      <a:pt x="611" y="297"/>
                    </a:lnTo>
                    <a:lnTo>
                      <a:pt x="613" y="298"/>
                    </a:lnTo>
                    <a:lnTo>
                      <a:pt x="623" y="298"/>
                    </a:lnTo>
                    <a:lnTo>
                      <a:pt x="628" y="293"/>
                    </a:lnTo>
                    <a:lnTo>
                      <a:pt x="629" y="290"/>
                    </a:lnTo>
                    <a:lnTo>
                      <a:pt x="629" y="284"/>
                    </a:lnTo>
                    <a:lnTo>
                      <a:pt x="629" y="280"/>
                    </a:lnTo>
                    <a:lnTo>
                      <a:pt x="628" y="276"/>
                    </a:lnTo>
                    <a:lnTo>
                      <a:pt x="626" y="272"/>
                    </a:lnTo>
                    <a:lnTo>
                      <a:pt x="626" y="266"/>
                    </a:lnTo>
                    <a:lnTo>
                      <a:pt x="626" y="263"/>
                    </a:lnTo>
                    <a:lnTo>
                      <a:pt x="628" y="258"/>
                    </a:lnTo>
                    <a:lnTo>
                      <a:pt x="629" y="252"/>
                    </a:lnTo>
                    <a:lnTo>
                      <a:pt x="629" y="244"/>
                    </a:lnTo>
                    <a:lnTo>
                      <a:pt x="629" y="239"/>
                    </a:lnTo>
                    <a:lnTo>
                      <a:pt x="620" y="230"/>
                    </a:lnTo>
                    <a:lnTo>
                      <a:pt x="616" y="224"/>
                    </a:lnTo>
                    <a:lnTo>
                      <a:pt x="611" y="218"/>
                    </a:lnTo>
                    <a:lnTo>
                      <a:pt x="599" y="210"/>
                    </a:lnTo>
                    <a:lnTo>
                      <a:pt x="591" y="210"/>
                    </a:lnTo>
                    <a:lnTo>
                      <a:pt x="579" y="209"/>
                    </a:lnTo>
                    <a:lnTo>
                      <a:pt x="570" y="209"/>
                    </a:lnTo>
                    <a:lnTo>
                      <a:pt x="556" y="210"/>
                    </a:lnTo>
                    <a:lnTo>
                      <a:pt x="549" y="210"/>
                    </a:lnTo>
                    <a:lnTo>
                      <a:pt x="543" y="210"/>
                    </a:lnTo>
                    <a:lnTo>
                      <a:pt x="537" y="208"/>
                    </a:lnTo>
                    <a:lnTo>
                      <a:pt x="532" y="206"/>
                    </a:lnTo>
                    <a:lnTo>
                      <a:pt x="528" y="206"/>
                    </a:lnTo>
                    <a:lnTo>
                      <a:pt x="524" y="206"/>
                    </a:lnTo>
                    <a:lnTo>
                      <a:pt x="520" y="206"/>
                    </a:lnTo>
                    <a:lnTo>
                      <a:pt x="517" y="206"/>
                    </a:lnTo>
                    <a:lnTo>
                      <a:pt x="513" y="202"/>
                    </a:lnTo>
                    <a:lnTo>
                      <a:pt x="509" y="200"/>
                    </a:lnTo>
                    <a:lnTo>
                      <a:pt x="506" y="199"/>
                    </a:lnTo>
                    <a:lnTo>
                      <a:pt x="502" y="198"/>
                    </a:lnTo>
                    <a:lnTo>
                      <a:pt x="499" y="198"/>
                    </a:lnTo>
                    <a:lnTo>
                      <a:pt x="494" y="198"/>
                    </a:lnTo>
                    <a:lnTo>
                      <a:pt x="488" y="200"/>
                    </a:lnTo>
                    <a:lnTo>
                      <a:pt x="486" y="201"/>
                    </a:lnTo>
                    <a:lnTo>
                      <a:pt x="482" y="202"/>
                    </a:lnTo>
                    <a:lnTo>
                      <a:pt x="476" y="76"/>
                    </a:lnTo>
                    <a:lnTo>
                      <a:pt x="475" y="76"/>
                    </a:lnTo>
                    <a:lnTo>
                      <a:pt x="468" y="71"/>
                    </a:lnTo>
                    <a:lnTo>
                      <a:pt x="456" y="71"/>
                    </a:lnTo>
                    <a:lnTo>
                      <a:pt x="446" y="71"/>
                    </a:lnTo>
                    <a:lnTo>
                      <a:pt x="427" y="71"/>
                    </a:lnTo>
                    <a:lnTo>
                      <a:pt x="407" y="66"/>
                    </a:lnTo>
                    <a:lnTo>
                      <a:pt x="386" y="57"/>
                    </a:lnTo>
                    <a:lnTo>
                      <a:pt x="371" y="50"/>
                    </a:lnTo>
                    <a:lnTo>
                      <a:pt x="354" y="45"/>
                    </a:lnTo>
                    <a:lnTo>
                      <a:pt x="336" y="45"/>
                    </a:lnTo>
                    <a:lnTo>
                      <a:pt x="323" y="42"/>
                    </a:lnTo>
                    <a:lnTo>
                      <a:pt x="305" y="38"/>
                    </a:lnTo>
                    <a:lnTo>
                      <a:pt x="298" y="39"/>
                    </a:lnTo>
                    <a:lnTo>
                      <a:pt x="284" y="39"/>
                    </a:lnTo>
                    <a:lnTo>
                      <a:pt x="273" y="36"/>
                    </a:lnTo>
                    <a:lnTo>
                      <a:pt x="272" y="24"/>
                    </a:lnTo>
                    <a:lnTo>
                      <a:pt x="281" y="22"/>
                    </a:lnTo>
                    <a:lnTo>
                      <a:pt x="294" y="17"/>
                    </a:lnTo>
                    <a:lnTo>
                      <a:pt x="296" y="8"/>
                    </a:lnTo>
                    <a:lnTo>
                      <a:pt x="298" y="8"/>
                    </a:lnTo>
                    <a:lnTo>
                      <a:pt x="297" y="6"/>
                    </a:lnTo>
                    <a:lnTo>
                      <a:pt x="284" y="4"/>
                    </a:lnTo>
                    <a:lnTo>
                      <a:pt x="246" y="1"/>
                    </a:lnTo>
                    <a:lnTo>
                      <a:pt x="204" y="1"/>
                    </a:lnTo>
                    <a:lnTo>
                      <a:pt x="188" y="0"/>
                    </a:lnTo>
                    <a:lnTo>
                      <a:pt x="177" y="2"/>
                    </a:lnTo>
                    <a:lnTo>
                      <a:pt x="169" y="8"/>
                    </a:lnTo>
                    <a:lnTo>
                      <a:pt x="168" y="11"/>
                    </a:lnTo>
                    <a:lnTo>
                      <a:pt x="164" y="20"/>
                    </a:lnTo>
                    <a:lnTo>
                      <a:pt x="161" y="27"/>
                    </a:lnTo>
                    <a:lnTo>
                      <a:pt x="154" y="32"/>
                    </a:lnTo>
                    <a:lnTo>
                      <a:pt x="138" y="34"/>
                    </a:lnTo>
                    <a:lnTo>
                      <a:pt x="126" y="36"/>
                    </a:lnTo>
                    <a:lnTo>
                      <a:pt x="109" y="37"/>
                    </a:lnTo>
                    <a:lnTo>
                      <a:pt x="103" y="40"/>
                    </a:lnTo>
                    <a:lnTo>
                      <a:pt x="101" y="52"/>
                    </a:lnTo>
                    <a:lnTo>
                      <a:pt x="107" y="62"/>
                    </a:lnTo>
                    <a:lnTo>
                      <a:pt x="112" y="73"/>
                    </a:lnTo>
                    <a:lnTo>
                      <a:pt x="113" y="87"/>
                    </a:lnTo>
                    <a:lnTo>
                      <a:pt x="108" y="104"/>
                    </a:lnTo>
                    <a:lnTo>
                      <a:pt x="99" y="115"/>
                    </a:lnTo>
                    <a:lnTo>
                      <a:pt x="93" y="124"/>
                    </a:lnTo>
                    <a:lnTo>
                      <a:pt x="93" y="135"/>
                    </a:lnTo>
                    <a:lnTo>
                      <a:pt x="94" y="152"/>
                    </a:lnTo>
                    <a:lnTo>
                      <a:pt x="94" y="178"/>
                    </a:lnTo>
                    <a:lnTo>
                      <a:pt x="91" y="179"/>
                    </a:lnTo>
                    <a:lnTo>
                      <a:pt x="84" y="180"/>
                    </a:lnTo>
                    <a:lnTo>
                      <a:pt x="74" y="182"/>
                    </a:lnTo>
                    <a:lnTo>
                      <a:pt x="68" y="185"/>
                    </a:lnTo>
                    <a:lnTo>
                      <a:pt x="59" y="190"/>
                    </a:lnTo>
                    <a:lnTo>
                      <a:pt x="54" y="201"/>
                    </a:lnTo>
                    <a:lnTo>
                      <a:pt x="45" y="211"/>
                    </a:lnTo>
                    <a:lnTo>
                      <a:pt x="27" y="213"/>
                    </a:lnTo>
                    <a:lnTo>
                      <a:pt x="21" y="217"/>
                    </a:lnTo>
                    <a:lnTo>
                      <a:pt x="16" y="224"/>
                    </a:lnTo>
                    <a:lnTo>
                      <a:pt x="16" y="243"/>
                    </a:lnTo>
                    <a:lnTo>
                      <a:pt x="16" y="253"/>
                    </a:lnTo>
                    <a:lnTo>
                      <a:pt x="10" y="264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8" y="277"/>
                    </a:lnTo>
                    <a:lnTo>
                      <a:pt x="19" y="283"/>
                    </a:lnTo>
                    <a:lnTo>
                      <a:pt x="32" y="289"/>
                    </a:lnTo>
                    <a:lnTo>
                      <a:pt x="43" y="300"/>
                    </a:lnTo>
                    <a:lnTo>
                      <a:pt x="53" y="306"/>
                    </a:lnTo>
                    <a:lnTo>
                      <a:pt x="62" y="302"/>
                    </a:lnTo>
                    <a:lnTo>
                      <a:pt x="66" y="295"/>
                    </a:lnTo>
                    <a:lnTo>
                      <a:pt x="71" y="297"/>
                    </a:lnTo>
                    <a:lnTo>
                      <a:pt x="83" y="301"/>
                    </a:lnTo>
                    <a:lnTo>
                      <a:pt x="93" y="303"/>
                    </a:lnTo>
                    <a:lnTo>
                      <a:pt x="95" y="310"/>
                    </a:lnTo>
                    <a:lnTo>
                      <a:pt x="96" y="318"/>
                    </a:lnTo>
                    <a:lnTo>
                      <a:pt x="100" y="326"/>
                    </a:lnTo>
                    <a:lnTo>
                      <a:pt x="109" y="332"/>
                    </a:lnTo>
                    <a:lnTo>
                      <a:pt x="117" y="337"/>
                    </a:lnTo>
                    <a:lnTo>
                      <a:pt x="121" y="347"/>
                    </a:lnTo>
                    <a:lnTo>
                      <a:pt x="112" y="348"/>
                    </a:lnTo>
                    <a:lnTo>
                      <a:pt x="106" y="357"/>
                    </a:lnTo>
                    <a:lnTo>
                      <a:pt x="106" y="366"/>
                    </a:lnTo>
                    <a:lnTo>
                      <a:pt x="105" y="366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9" name="Freeform 574"/>
              <p:cNvSpPr>
                <a:spLocks/>
              </p:cNvSpPr>
              <p:nvPr/>
            </p:nvSpPr>
            <p:spPr bwMode="auto">
              <a:xfrm>
                <a:off x="5877412" y="3554933"/>
                <a:ext cx="7995" cy="0"/>
              </a:xfrm>
              <a:custGeom>
                <a:avLst/>
                <a:gdLst>
                  <a:gd name="T0" fmla="*/ 0 w 5"/>
                  <a:gd name="T1" fmla="*/ 0 h 1"/>
                  <a:gd name="T2" fmla="*/ 0 w 5"/>
                  <a:gd name="T3" fmla="*/ 0 h 1"/>
                  <a:gd name="T4" fmla="*/ 5 w 5"/>
                  <a:gd name="T5" fmla="*/ 1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0" name="Freeform 575"/>
              <p:cNvSpPr>
                <a:spLocks/>
              </p:cNvSpPr>
              <p:nvPr/>
            </p:nvSpPr>
            <p:spPr bwMode="auto">
              <a:xfrm>
                <a:off x="5391312" y="3747407"/>
                <a:ext cx="1352764" cy="1200901"/>
              </a:xfrm>
              <a:custGeom>
                <a:avLst/>
                <a:gdLst>
                  <a:gd name="T0" fmla="*/ 1092 w 1096"/>
                  <a:gd name="T1" fmla="*/ 331 h 922"/>
                  <a:gd name="T2" fmla="*/ 978 w 1096"/>
                  <a:gd name="T3" fmla="*/ 922 h 922"/>
                  <a:gd name="T4" fmla="*/ 853 w 1096"/>
                  <a:gd name="T5" fmla="*/ 833 h 922"/>
                  <a:gd name="T6" fmla="*/ 956 w 1096"/>
                  <a:gd name="T7" fmla="*/ 610 h 922"/>
                  <a:gd name="T8" fmla="*/ 922 w 1096"/>
                  <a:gd name="T9" fmla="*/ 593 h 922"/>
                  <a:gd name="T10" fmla="*/ 889 w 1096"/>
                  <a:gd name="T11" fmla="*/ 574 h 922"/>
                  <a:gd name="T12" fmla="*/ 861 w 1096"/>
                  <a:gd name="T13" fmla="*/ 563 h 922"/>
                  <a:gd name="T14" fmla="*/ 828 w 1096"/>
                  <a:gd name="T15" fmla="*/ 553 h 922"/>
                  <a:gd name="T16" fmla="*/ 803 w 1096"/>
                  <a:gd name="T17" fmla="*/ 528 h 922"/>
                  <a:gd name="T18" fmla="*/ 768 w 1096"/>
                  <a:gd name="T19" fmla="*/ 508 h 922"/>
                  <a:gd name="T20" fmla="*/ 736 w 1096"/>
                  <a:gd name="T21" fmla="*/ 518 h 922"/>
                  <a:gd name="T22" fmla="*/ 686 w 1096"/>
                  <a:gd name="T23" fmla="*/ 535 h 922"/>
                  <a:gd name="T24" fmla="*/ 651 w 1096"/>
                  <a:gd name="T25" fmla="*/ 530 h 922"/>
                  <a:gd name="T26" fmla="*/ 615 w 1096"/>
                  <a:gd name="T27" fmla="*/ 505 h 922"/>
                  <a:gd name="T28" fmla="*/ 565 w 1096"/>
                  <a:gd name="T29" fmla="*/ 498 h 922"/>
                  <a:gd name="T30" fmla="*/ 502 w 1096"/>
                  <a:gd name="T31" fmla="*/ 528 h 922"/>
                  <a:gd name="T32" fmla="*/ 459 w 1096"/>
                  <a:gd name="T33" fmla="*/ 549 h 922"/>
                  <a:gd name="T34" fmla="*/ 411 w 1096"/>
                  <a:gd name="T35" fmla="*/ 541 h 922"/>
                  <a:gd name="T36" fmla="*/ 375 w 1096"/>
                  <a:gd name="T37" fmla="*/ 536 h 922"/>
                  <a:gd name="T38" fmla="*/ 327 w 1096"/>
                  <a:gd name="T39" fmla="*/ 547 h 922"/>
                  <a:gd name="T40" fmla="*/ 285 w 1096"/>
                  <a:gd name="T41" fmla="*/ 528 h 922"/>
                  <a:gd name="T42" fmla="*/ 268 w 1096"/>
                  <a:gd name="T43" fmla="*/ 485 h 922"/>
                  <a:gd name="T44" fmla="*/ 273 w 1096"/>
                  <a:gd name="T45" fmla="*/ 431 h 922"/>
                  <a:gd name="T46" fmla="*/ 199 w 1096"/>
                  <a:gd name="T47" fmla="*/ 407 h 922"/>
                  <a:gd name="T48" fmla="*/ 182 w 1096"/>
                  <a:gd name="T49" fmla="*/ 348 h 922"/>
                  <a:gd name="T50" fmla="*/ 131 w 1096"/>
                  <a:gd name="T51" fmla="*/ 308 h 922"/>
                  <a:gd name="T52" fmla="*/ 82 w 1096"/>
                  <a:gd name="T53" fmla="*/ 275 h 922"/>
                  <a:gd name="T54" fmla="*/ 59 w 1096"/>
                  <a:gd name="T55" fmla="*/ 265 h 922"/>
                  <a:gd name="T56" fmla="*/ 20 w 1096"/>
                  <a:gd name="T57" fmla="*/ 248 h 922"/>
                  <a:gd name="T58" fmla="*/ 13 w 1096"/>
                  <a:gd name="T59" fmla="*/ 213 h 922"/>
                  <a:gd name="T60" fmla="*/ 3 w 1096"/>
                  <a:gd name="T61" fmla="*/ 170 h 922"/>
                  <a:gd name="T62" fmla="*/ 63 w 1096"/>
                  <a:gd name="T63" fmla="*/ 113 h 922"/>
                  <a:gd name="T64" fmla="*/ 102 w 1096"/>
                  <a:gd name="T65" fmla="*/ 108 h 922"/>
                  <a:gd name="T66" fmla="*/ 162 w 1096"/>
                  <a:gd name="T67" fmla="*/ 114 h 922"/>
                  <a:gd name="T68" fmla="*/ 215 w 1096"/>
                  <a:gd name="T69" fmla="*/ 119 h 922"/>
                  <a:gd name="T70" fmla="*/ 288 w 1096"/>
                  <a:gd name="T71" fmla="*/ 132 h 922"/>
                  <a:gd name="T72" fmla="*/ 350 w 1096"/>
                  <a:gd name="T73" fmla="*/ 139 h 922"/>
                  <a:gd name="T74" fmla="*/ 393 w 1096"/>
                  <a:gd name="T75" fmla="*/ 156 h 922"/>
                  <a:gd name="T76" fmla="*/ 451 w 1096"/>
                  <a:gd name="T77" fmla="*/ 139 h 922"/>
                  <a:gd name="T78" fmla="*/ 512 w 1096"/>
                  <a:gd name="T79" fmla="*/ 79 h 922"/>
                  <a:gd name="T80" fmla="*/ 579 w 1096"/>
                  <a:gd name="T81" fmla="*/ 21 h 922"/>
                  <a:gd name="T82" fmla="*/ 640 w 1096"/>
                  <a:gd name="T83" fmla="*/ 10 h 922"/>
                  <a:gd name="T84" fmla="*/ 658 w 1096"/>
                  <a:gd name="T85" fmla="*/ 41 h 922"/>
                  <a:gd name="T86" fmla="*/ 739 w 1096"/>
                  <a:gd name="T87" fmla="*/ 42 h 922"/>
                  <a:gd name="T88" fmla="*/ 778 w 1096"/>
                  <a:gd name="T89" fmla="*/ 41 h 922"/>
                  <a:gd name="T90" fmla="*/ 814 w 1096"/>
                  <a:gd name="T91" fmla="*/ 27 h 922"/>
                  <a:gd name="T92" fmla="*/ 839 w 1096"/>
                  <a:gd name="T93" fmla="*/ 48 h 922"/>
                  <a:gd name="T94" fmla="*/ 868 w 1096"/>
                  <a:gd name="T95" fmla="*/ 72 h 922"/>
                  <a:gd name="T96" fmla="*/ 875 w 1096"/>
                  <a:gd name="T97" fmla="*/ 99 h 922"/>
                  <a:gd name="T98" fmla="*/ 892 w 1096"/>
                  <a:gd name="T99" fmla="*/ 113 h 922"/>
                  <a:gd name="T100" fmla="*/ 906 w 1096"/>
                  <a:gd name="T101" fmla="*/ 128 h 922"/>
                  <a:gd name="T102" fmla="*/ 936 w 1096"/>
                  <a:gd name="T103" fmla="*/ 163 h 922"/>
                  <a:gd name="T104" fmla="*/ 947 w 1096"/>
                  <a:gd name="T105" fmla="*/ 227 h 922"/>
                  <a:gd name="T106" fmla="*/ 973 w 1096"/>
                  <a:gd name="T107" fmla="*/ 250 h 922"/>
                  <a:gd name="T108" fmla="*/ 1016 w 1096"/>
                  <a:gd name="T109" fmla="*/ 285 h 922"/>
                  <a:gd name="T110" fmla="*/ 1066 w 1096"/>
                  <a:gd name="T111" fmla="*/ 276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96" h="922">
                    <a:moveTo>
                      <a:pt x="1095" y="276"/>
                    </a:moveTo>
                    <a:lnTo>
                      <a:pt x="1095" y="276"/>
                    </a:lnTo>
                    <a:lnTo>
                      <a:pt x="1095" y="294"/>
                    </a:lnTo>
                    <a:lnTo>
                      <a:pt x="1096" y="310"/>
                    </a:lnTo>
                    <a:lnTo>
                      <a:pt x="1096" y="324"/>
                    </a:lnTo>
                    <a:lnTo>
                      <a:pt x="1092" y="331"/>
                    </a:lnTo>
                    <a:lnTo>
                      <a:pt x="1088" y="340"/>
                    </a:lnTo>
                    <a:lnTo>
                      <a:pt x="1085" y="349"/>
                    </a:lnTo>
                    <a:lnTo>
                      <a:pt x="1085" y="358"/>
                    </a:lnTo>
                    <a:lnTo>
                      <a:pt x="1088" y="370"/>
                    </a:lnTo>
                    <a:lnTo>
                      <a:pt x="1088" y="382"/>
                    </a:lnTo>
                    <a:lnTo>
                      <a:pt x="978" y="922"/>
                    </a:lnTo>
                    <a:lnTo>
                      <a:pt x="900" y="834"/>
                    </a:lnTo>
                    <a:lnTo>
                      <a:pt x="893" y="826"/>
                    </a:lnTo>
                    <a:lnTo>
                      <a:pt x="881" y="823"/>
                    </a:lnTo>
                    <a:lnTo>
                      <a:pt x="869" y="822"/>
                    </a:lnTo>
                    <a:lnTo>
                      <a:pt x="863" y="824"/>
                    </a:lnTo>
                    <a:lnTo>
                      <a:pt x="853" y="833"/>
                    </a:lnTo>
                    <a:lnTo>
                      <a:pt x="845" y="836"/>
                    </a:lnTo>
                    <a:lnTo>
                      <a:pt x="837" y="835"/>
                    </a:lnTo>
                    <a:lnTo>
                      <a:pt x="830" y="829"/>
                    </a:lnTo>
                    <a:lnTo>
                      <a:pt x="821" y="823"/>
                    </a:lnTo>
                    <a:lnTo>
                      <a:pt x="813" y="815"/>
                    </a:lnTo>
                    <a:lnTo>
                      <a:pt x="956" y="610"/>
                    </a:lnTo>
                    <a:lnTo>
                      <a:pt x="948" y="609"/>
                    </a:lnTo>
                    <a:lnTo>
                      <a:pt x="941" y="606"/>
                    </a:lnTo>
                    <a:lnTo>
                      <a:pt x="938" y="601"/>
                    </a:lnTo>
                    <a:lnTo>
                      <a:pt x="933" y="596"/>
                    </a:lnTo>
                    <a:lnTo>
                      <a:pt x="929" y="593"/>
                    </a:lnTo>
                    <a:lnTo>
                      <a:pt x="922" y="593"/>
                    </a:lnTo>
                    <a:lnTo>
                      <a:pt x="911" y="590"/>
                    </a:lnTo>
                    <a:lnTo>
                      <a:pt x="907" y="584"/>
                    </a:lnTo>
                    <a:lnTo>
                      <a:pt x="906" y="579"/>
                    </a:lnTo>
                    <a:lnTo>
                      <a:pt x="901" y="578"/>
                    </a:lnTo>
                    <a:lnTo>
                      <a:pt x="896" y="575"/>
                    </a:lnTo>
                    <a:lnTo>
                      <a:pt x="889" y="574"/>
                    </a:lnTo>
                    <a:lnTo>
                      <a:pt x="885" y="571"/>
                    </a:lnTo>
                    <a:lnTo>
                      <a:pt x="883" y="567"/>
                    </a:lnTo>
                    <a:lnTo>
                      <a:pt x="877" y="565"/>
                    </a:lnTo>
                    <a:lnTo>
                      <a:pt x="874" y="565"/>
                    </a:lnTo>
                    <a:lnTo>
                      <a:pt x="867" y="564"/>
                    </a:lnTo>
                    <a:lnTo>
                      <a:pt x="861" y="563"/>
                    </a:lnTo>
                    <a:lnTo>
                      <a:pt x="855" y="558"/>
                    </a:lnTo>
                    <a:lnTo>
                      <a:pt x="852" y="552"/>
                    </a:lnTo>
                    <a:lnTo>
                      <a:pt x="848" y="549"/>
                    </a:lnTo>
                    <a:lnTo>
                      <a:pt x="842" y="547"/>
                    </a:lnTo>
                    <a:lnTo>
                      <a:pt x="834" y="547"/>
                    </a:lnTo>
                    <a:lnTo>
                      <a:pt x="828" y="553"/>
                    </a:lnTo>
                    <a:lnTo>
                      <a:pt x="825" y="554"/>
                    </a:lnTo>
                    <a:lnTo>
                      <a:pt x="820" y="552"/>
                    </a:lnTo>
                    <a:lnTo>
                      <a:pt x="815" y="546"/>
                    </a:lnTo>
                    <a:lnTo>
                      <a:pt x="812" y="536"/>
                    </a:lnTo>
                    <a:lnTo>
                      <a:pt x="809" y="530"/>
                    </a:lnTo>
                    <a:lnTo>
                      <a:pt x="803" y="528"/>
                    </a:lnTo>
                    <a:lnTo>
                      <a:pt x="797" y="526"/>
                    </a:lnTo>
                    <a:lnTo>
                      <a:pt x="789" y="525"/>
                    </a:lnTo>
                    <a:lnTo>
                      <a:pt x="785" y="522"/>
                    </a:lnTo>
                    <a:lnTo>
                      <a:pt x="781" y="515"/>
                    </a:lnTo>
                    <a:lnTo>
                      <a:pt x="772" y="509"/>
                    </a:lnTo>
                    <a:lnTo>
                      <a:pt x="768" y="508"/>
                    </a:lnTo>
                    <a:lnTo>
                      <a:pt x="764" y="508"/>
                    </a:lnTo>
                    <a:lnTo>
                      <a:pt x="760" y="508"/>
                    </a:lnTo>
                    <a:lnTo>
                      <a:pt x="752" y="511"/>
                    </a:lnTo>
                    <a:lnTo>
                      <a:pt x="747" y="508"/>
                    </a:lnTo>
                    <a:lnTo>
                      <a:pt x="742" y="507"/>
                    </a:lnTo>
                    <a:lnTo>
                      <a:pt x="736" y="518"/>
                    </a:lnTo>
                    <a:lnTo>
                      <a:pt x="729" y="519"/>
                    </a:lnTo>
                    <a:lnTo>
                      <a:pt x="720" y="520"/>
                    </a:lnTo>
                    <a:lnTo>
                      <a:pt x="710" y="523"/>
                    </a:lnTo>
                    <a:lnTo>
                      <a:pt x="705" y="528"/>
                    </a:lnTo>
                    <a:lnTo>
                      <a:pt x="693" y="535"/>
                    </a:lnTo>
                    <a:lnTo>
                      <a:pt x="686" y="535"/>
                    </a:lnTo>
                    <a:lnTo>
                      <a:pt x="676" y="535"/>
                    </a:lnTo>
                    <a:lnTo>
                      <a:pt x="670" y="539"/>
                    </a:lnTo>
                    <a:lnTo>
                      <a:pt x="662" y="542"/>
                    </a:lnTo>
                    <a:lnTo>
                      <a:pt x="655" y="542"/>
                    </a:lnTo>
                    <a:lnTo>
                      <a:pt x="655" y="536"/>
                    </a:lnTo>
                    <a:lnTo>
                      <a:pt x="651" y="530"/>
                    </a:lnTo>
                    <a:lnTo>
                      <a:pt x="645" y="523"/>
                    </a:lnTo>
                    <a:lnTo>
                      <a:pt x="634" y="525"/>
                    </a:lnTo>
                    <a:lnTo>
                      <a:pt x="624" y="528"/>
                    </a:lnTo>
                    <a:lnTo>
                      <a:pt x="622" y="520"/>
                    </a:lnTo>
                    <a:lnTo>
                      <a:pt x="621" y="509"/>
                    </a:lnTo>
                    <a:lnTo>
                      <a:pt x="615" y="505"/>
                    </a:lnTo>
                    <a:lnTo>
                      <a:pt x="604" y="501"/>
                    </a:lnTo>
                    <a:lnTo>
                      <a:pt x="594" y="501"/>
                    </a:lnTo>
                    <a:lnTo>
                      <a:pt x="586" y="501"/>
                    </a:lnTo>
                    <a:lnTo>
                      <a:pt x="581" y="496"/>
                    </a:lnTo>
                    <a:lnTo>
                      <a:pt x="578" y="494"/>
                    </a:lnTo>
                    <a:lnTo>
                      <a:pt x="565" y="498"/>
                    </a:lnTo>
                    <a:lnTo>
                      <a:pt x="555" y="505"/>
                    </a:lnTo>
                    <a:lnTo>
                      <a:pt x="543" y="516"/>
                    </a:lnTo>
                    <a:lnTo>
                      <a:pt x="538" y="523"/>
                    </a:lnTo>
                    <a:lnTo>
                      <a:pt x="529" y="530"/>
                    </a:lnTo>
                    <a:lnTo>
                      <a:pt x="516" y="528"/>
                    </a:lnTo>
                    <a:lnTo>
                      <a:pt x="502" y="528"/>
                    </a:lnTo>
                    <a:lnTo>
                      <a:pt x="494" y="537"/>
                    </a:lnTo>
                    <a:lnTo>
                      <a:pt x="487" y="542"/>
                    </a:lnTo>
                    <a:lnTo>
                      <a:pt x="475" y="546"/>
                    </a:lnTo>
                    <a:lnTo>
                      <a:pt x="468" y="546"/>
                    </a:lnTo>
                    <a:lnTo>
                      <a:pt x="464" y="546"/>
                    </a:lnTo>
                    <a:lnTo>
                      <a:pt x="459" y="549"/>
                    </a:lnTo>
                    <a:lnTo>
                      <a:pt x="448" y="553"/>
                    </a:lnTo>
                    <a:lnTo>
                      <a:pt x="437" y="553"/>
                    </a:lnTo>
                    <a:lnTo>
                      <a:pt x="426" y="547"/>
                    </a:lnTo>
                    <a:lnTo>
                      <a:pt x="419" y="543"/>
                    </a:lnTo>
                    <a:lnTo>
                      <a:pt x="413" y="542"/>
                    </a:lnTo>
                    <a:lnTo>
                      <a:pt x="411" y="541"/>
                    </a:lnTo>
                    <a:lnTo>
                      <a:pt x="403" y="540"/>
                    </a:lnTo>
                    <a:lnTo>
                      <a:pt x="397" y="538"/>
                    </a:lnTo>
                    <a:lnTo>
                      <a:pt x="395" y="537"/>
                    </a:lnTo>
                    <a:lnTo>
                      <a:pt x="387" y="530"/>
                    </a:lnTo>
                    <a:lnTo>
                      <a:pt x="382" y="530"/>
                    </a:lnTo>
                    <a:lnTo>
                      <a:pt x="375" y="536"/>
                    </a:lnTo>
                    <a:lnTo>
                      <a:pt x="370" y="540"/>
                    </a:lnTo>
                    <a:lnTo>
                      <a:pt x="360" y="542"/>
                    </a:lnTo>
                    <a:lnTo>
                      <a:pt x="351" y="542"/>
                    </a:lnTo>
                    <a:lnTo>
                      <a:pt x="342" y="542"/>
                    </a:lnTo>
                    <a:lnTo>
                      <a:pt x="334" y="544"/>
                    </a:lnTo>
                    <a:lnTo>
                      <a:pt x="327" y="547"/>
                    </a:lnTo>
                    <a:lnTo>
                      <a:pt x="317" y="547"/>
                    </a:lnTo>
                    <a:lnTo>
                      <a:pt x="310" y="542"/>
                    </a:lnTo>
                    <a:lnTo>
                      <a:pt x="308" y="533"/>
                    </a:lnTo>
                    <a:lnTo>
                      <a:pt x="303" y="528"/>
                    </a:lnTo>
                    <a:lnTo>
                      <a:pt x="294" y="527"/>
                    </a:lnTo>
                    <a:lnTo>
                      <a:pt x="285" y="528"/>
                    </a:lnTo>
                    <a:lnTo>
                      <a:pt x="279" y="527"/>
                    </a:lnTo>
                    <a:lnTo>
                      <a:pt x="273" y="519"/>
                    </a:lnTo>
                    <a:lnTo>
                      <a:pt x="264" y="506"/>
                    </a:lnTo>
                    <a:lnTo>
                      <a:pt x="259" y="499"/>
                    </a:lnTo>
                    <a:lnTo>
                      <a:pt x="261" y="491"/>
                    </a:lnTo>
                    <a:lnTo>
                      <a:pt x="268" y="485"/>
                    </a:lnTo>
                    <a:lnTo>
                      <a:pt x="276" y="480"/>
                    </a:lnTo>
                    <a:lnTo>
                      <a:pt x="279" y="478"/>
                    </a:lnTo>
                    <a:lnTo>
                      <a:pt x="278" y="467"/>
                    </a:lnTo>
                    <a:lnTo>
                      <a:pt x="276" y="452"/>
                    </a:lnTo>
                    <a:lnTo>
                      <a:pt x="274" y="443"/>
                    </a:lnTo>
                    <a:lnTo>
                      <a:pt x="273" y="431"/>
                    </a:lnTo>
                    <a:lnTo>
                      <a:pt x="268" y="425"/>
                    </a:lnTo>
                    <a:lnTo>
                      <a:pt x="261" y="414"/>
                    </a:lnTo>
                    <a:lnTo>
                      <a:pt x="246" y="414"/>
                    </a:lnTo>
                    <a:lnTo>
                      <a:pt x="222" y="414"/>
                    </a:lnTo>
                    <a:lnTo>
                      <a:pt x="211" y="413"/>
                    </a:lnTo>
                    <a:lnTo>
                      <a:pt x="199" y="407"/>
                    </a:lnTo>
                    <a:lnTo>
                      <a:pt x="191" y="401"/>
                    </a:lnTo>
                    <a:lnTo>
                      <a:pt x="187" y="383"/>
                    </a:lnTo>
                    <a:lnTo>
                      <a:pt x="190" y="375"/>
                    </a:lnTo>
                    <a:lnTo>
                      <a:pt x="192" y="367"/>
                    </a:lnTo>
                    <a:lnTo>
                      <a:pt x="191" y="358"/>
                    </a:lnTo>
                    <a:lnTo>
                      <a:pt x="182" y="348"/>
                    </a:lnTo>
                    <a:lnTo>
                      <a:pt x="176" y="338"/>
                    </a:lnTo>
                    <a:lnTo>
                      <a:pt x="171" y="327"/>
                    </a:lnTo>
                    <a:lnTo>
                      <a:pt x="161" y="319"/>
                    </a:lnTo>
                    <a:lnTo>
                      <a:pt x="153" y="310"/>
                    </a:lnTo>
                    <a:lnTo>
                      <a:pt x="143" y="308"/>
                    </a:lnTo>
                    <a:lnTo>
                      <a:pt x="131" y="308"/>
                    </a:lnTo>
                    <a:lnTo>
                      <a:pt x="123" y="309"/>
                    </a:lnTo>
                    <a:lnTo>
                      <a:pt x="112" y="300"/>
                    </a:lnTo>
                    <a:lnTo>
                      <a:pt x="105" y="288"/>
                    </a:lnTo>
                    <a:lnTo>
                      <a:pt x="99" y="283"/>
                    </a:lnTo>
                    <a:lnTo>
                      <a:pt x="91" y="278"/>
                    </a:lnTo>
                    <a:lnTo>
                      <a:pt x="82" y="275"/>
                    </a:lnTo>
                    <a:lnTo>
                      <a:pt x="81" y="272"/>
                    </a:lnTo>
                    <a:lnTo>
                      <a:pt x="79" y="266"/>
                    </a:lnTo>
                    <a:lnTo>
                      <a:pt x="74" y="263"/>
                    </a:lnTo>
                    <a:lnTo>
                      <a:pt x="70" y="261"/>
                    </a:lnTo>
                    <a:lnTo>
                      <a:pt x="63" y="261"/>
                    </a:lnTo>
                    <a:lnTo>
                      <a:pt x="59" y="265"/>
                    </a:lnTo>
                    <a:lnTo>
                      <a:pt x="57" y="267"/>
                    </a:lnTo>
                    <a:lnTo>
                      <a:pt x="54" y="265"/>
                    </a:lnTo>
                    <a:lnTo>
                      <a:pt x="40" y="259"/>
                    </a:lnTo>
                    <a:lnTo>
                      <a:pt x="33" y="258"/>
                    </a:lnTo>
                    <a:lnTo>
                      <a:pt x="24" y="253"/>
                    </a:lnTo>
                    <a:lnTo>
                      <a:pt x="20" y="248"/>
                    </a:lnTo>
                    <a:lnTo>
                      <a:pt x="15" y="238"/>
                    </a:lnTo>
                    <a:lnTo>
                      <a:pt x="14" y="227"/>
                    </a:lnTo>
                    <a:lnTo>
                      <a:pt x="19" y="224"/>
                    </a:lnTo>
                    <a:lnTo>
                      <a:pt x="22" y="222"/>
                    </a:lnTo>
                    <a:lnTo>
                      <a:pt x="20" y="217"/>
                    </a:lnTo>
                    <a:lnTo>
                      <a:pt x="13" y="213"/>
                    </a:lnTo>
                    <a:lnTo>
                      <a:pt x="3" y="211"/>
                    </a:lnTo>
                    <a:lnTo>
                      <a:pt x="0" y="202"/>
                    </a:lnTo>
                    <a:lnTo>
                      <a:pt x="1" y="188"/>
                    </a:lnTo>
                    <a:lnTo>
                      <a:pt x="0" y="177"/>
                    </a:lnTo>
                    <a:lnTo>
                      <a:pt x="0" y="171"/>
                    </a:lnTo>
                    <a:lnTo>
                      <a:pt x="3" y="170"/>
                    </a:lnTo>
                    <a:lnTo>
                      <a:pt x="6" y="169"/>
                    </a:lnTo>
                    <a:lnTo>
                      <a:pt x="9" y="168"/>
                    </a:lnTo>
                    <a:lnTo>
                      <a:pt x="12" y="164"/>
                    </a:lnTo>
                    <a:lnTo>
                      <a:pt x="49" y="129"/>
                    </a:lnTo>
                    <a:lnTo>
                      <a:pt x="55" y="122"/>
                    </a:lnTo>
                    <a:lnTo>
                      <a:pt x="63" y="113"/>
                    </a:lnTo>
                    <a:lnTo>
                      <a:pt x="74" y="101"/>
                    </a:lnTo>
                    <a:lnTo>
                      <a:pt x="82" y="94"/>
                    </a:lnTo>
                    <a:lnTo>
                      <a:pt x="88" y="94"/>
                    </a:lnTo>
                    <a:lnTo>
                      <a:pt x="99" y="94"/>
                    </a:lnTo>
                    <a:lnTo>
                      <a:pt x="100" y="100"/>
                    </a:lnTo>
                    <a:lnTo>
                      <a:pt x="102" y="108"/>
                    </a:lnTo>
                    <a:lnTo>
                      <a:pt x="111" y="114"/>
                    </a:lnTo>
                    <a:lnTo>
                      <a:pt x="123" y="118"/>
                    </a:lnTo>
                    <a:lnTo>
                      <a:pt x="134" y="126"/>
                    </a:lnTo>
                    <a:lnTo>
                      <a:pt x="142" y="126"/>
                    </a:lnTo>
                    <a:lnTo>
                      <a:pt x="151" y="119"/>
                    </a:lnTo>
                    <a:lnTo>
                      <a:pt x="162" y="114"/>
                    </a:lnTo>
                    <a:lnTo>
                      <a:pt x="171" y="108"/>
                    </a:lnTo>
                    <a:lnTo>
                      <a:pt x="178" y="106"/>
                    </a:lnTo>
                    <a:lnTo>
                      <a:pt x="186" y="109"/>
                    </a:lnTo>
                    <a:lnTo>
                      <a:pt x="193" y="115"/>
                    </a:lnTo>
                    <a:lnTo>
                      <a:pt x="204" y="116"/>
                    </a:lnTo>
                    <a:lnTo>
                      <a:pt x="215" y="119"/>
                    </a:lnTo>
                    <a:lnTo>
                      <a:pt x="227" y="129"/>
                    </a:lnTo>
                    <a:lnTo>
                      <a:pt x="237" y="139"/>
                    </a:lnTo>
                    <a:lnTo>
                      <a:pt x="255" y="143"/>
                    </a:lnTo>
                    <a:lnTo>
                      <a:pt x="265" y="143"/>
                    </a:lnTo>
                    <a:lnTo>
                      <a:pt x="279" y="138"/>
                    </a:lnTo>
                    <a:lnTo>
                      <a:pt x="288" y="132"/>
                    </a:lnTo>
                    <a:lnTo>
                      <a:pt x="297" y="131"/>
                    </a:lnTo>
                    <a:lnTo>
                      <a:pt x="307" y="139"/>
                    </a:lnTo>
                    <a:lnTo>
                      <a:pt x="317" y="143"/>
                    </a:lnTo>
                    <a:lnTo>
                      <a:pt x="332" y="145"/>
                    </a:lnTo>
                    <a:lnTo>
                      <a:pt x="342" y="143"/>
                    </a:lnTo>
                    <a:lnTo>
                      <a:pt x="350" y="139"/>
                    </a:lnTo>
                    <a:lnTo>
                      <a:pt x="351" y="138"/>
                    </a:lnTo>
                    <a:lnTo>
                      <a:pt x="357" y="139"/>
                    </a:lnTo>
                    <a:lnTo>
                      <a:pt x="365" y="145"/>
                    </a:lnTo>
                    <a:lnTo>
                      <a:pt x="369" y="148"/>
                    </a:lnTo>
                    <a:lnTo>
                      <a:pt x="378" y="152"/>
                    </a:lnTo>
                    <a:lnTo>
                      <a:pt x="393" y="156"/>
                    </a:lnTo>
                    <a:lnTo>
                      <a:pt x="405" y="148"/>
                    </a:lnTo>
                    <a:lnTo>
                      <a:pt x="415" y="143"/>
                    </a:lnTo>
                    <a:lnTo>
                      <a:pt x="424" y="136"/>
                    </a:lnTo>
                    <a:lnTo>
                      <a:pt x="434" y="134"/>
                    </a:lnTo>
                    <a:lnTo>
                      <a:pt x="443" y="137"/>
                    </a:lnTo>
                    <a:lnTo>
                      <a:pt x="451" y="139"/>
                    </a:lnTo>
                    <a:lnTo>
                      <a:pt x="464" y="136"/>
                    </a:lnTo>
                    <a:lnTo>
                      <a:pt x="476" y="130"/>
                    </a:lnTo>
                    <a:lnTo>
                      <a:pt x="482" y="117"/>
                    </a:lnTo>
                    <a:lnTo>
                      <a:pt x="488" y="105"/>
                    </a:lnTo>
                    <a:lnTo>
                      <a:pt x="499" y="92"/>
                    </a:lnTo>
                    <a:lnTo>
                      <a:pt x="512" y="79"/>
                    </a:lnTo>
                    <a:lnTo>
                      <a:pt x="523" y="75"/>
                    </a:lnTo>
                    <a:lnTo>
                      <a:pt x="535" y="63"/>
                    </a:lnTo>
                    <a:lnTo>
                      <a:pt x="539" y="50"/>
                    </a:lnTo>
                    <a:lnTo>
                      <a:pt x="555" y="33"/>
                    </a:lnTo>
                    <a:lnTo>
                      <a:pt x="567" y="24"/>
                    </a:lnTo>
                    <a:lnTo>
                      <a:pt x="579" y="21"/>
                    </a:lnTo>
                    <a:lnTo>
                      <a:pt x="586" y="16"/>
                    </a:lnTo>
                    <a:lnTo>
                      <a:pt x="604" y="8"/>
                    </a:lnTo>
                    <a:lnTo>
                      <a:pt x="616" y="3"/>
                    </a:lnTo>
                    <a:lnTo>
                      <a:pt x="627" y="0"/>
                    </a:lnTo>
                    <a:lnTo>
                      <a:pt x="631" y="3"/>
                    </a:lnTo>
                    <a:lnTo>
                      <a:pt x="640" y="10"/>
                    </a:lnTo>
                    <a:lnTo>
                      <a:pt x="643" y="16"/>
                    </a:lnTo>
                    <a:lnTo>
                      <a:pt x="641" y="22"/>
                    </a:lnTo>
                    <a:lnTo>
                      <a:pt x="640" y="32"/>
                    </a:lnTo>
                    <a:lnTo>
                      <a:pt x="641" y="39"/>
                    </a:lnTo>
                    <a:lnTo>
                      <a:pt x="649" y="40"/>
                    </a:lnTo>
                    <a:lnTo>
                      <a:pt x="658" y="41"/>
                    </a:lnTo>
                    <a:lnTo>
                      <a:pt x="671" y="41"/>
                    </a:lnTo>
                    <a:lnTo>
                      <a:pt x="689" y="42"/>
                    </a:lnTo>
                    <a:lnTo>
                      <a:pt x="703" y="43"/>
                    </a:lnTo>
                    <a:lnTo>
                      <a:pt x="721" y="42"/>
                    </a:lnTo>
                    <a:lnTo>
                      <a:pt x="725" y="40"/>
                    </a:lnTo>
                    <a:lnTo>
                      <a:pt x="739" y="42"/>
                    </a:lnTo>
                    <a:lnTo>
                      <a:pt x="748" y="44"/>
                    </a:lnTo>
                    <a:lnTo>
                      <a:pt x="757" y="43"/>
                    </a:lnTo>
                    <a:lnTo>
                      <a:pt x="762" y="39"/>
                    </a:lnTo>
                    <a:lnTo>
                      <a:pt x="768" y="37"/>
                    </a:lnTo>
                    <a:lnTo>
                      <a:pt x="772" y="37"/>
                    </a:lnTo>
                    <a:lnTo>
                      <a:pt x="778" y="41"/>
                    </a:lnTo>
                    <a:lnTo>
                      <a:pt x="782" y="44"/>
                    </a:lnTo>
                    <a:lnTo>
                      <a:pt x="793" y="45"/>
                    </a:lnTo>
                    <a:lnTo>
                      <a:pt x="803" y="42"/>
                    </a:lnTo>
                    <a:lnTo>
                      <a:pt x="807" y="36"/>
                    </a:lnTo>
                    <a:lnTo>
                      <a:pt x="812" y="30"/>
                    </a:lnTo>
                    <a:lnTo>
                      <a:pt x="814" y="27"/>
                    </a:lnTo>
                    <a:lnTo>
                      <a:pt x="819" y="27"/>
                    </a:lnTo>
                    <a:lnTo>
                      <a:pt x="828" y="30"/>
                    </a:lnTo>
                    <a:lnTo>
                      <a:pt x="839" y="34"/>
                    </a:lnTo>
                    <a:lnTo>
                      <a:pt x="839" y="36"/>
                    </a:lnTo>
                    <a:lnTo>
                      <a:pt x="839" y="42"/>
                    </a:lnTo>
                    <a:lnTo>
                      <a:pt x="839" y="48"/>
                    </a:lnTo>
                    <a:lnTo>
                      <a:pt x="839" y="52"/>
                    </a:lnTo>
                    <a:lnTo>
                      <a:pt x="844" y="56"/>
                    </a:lnTo>
                    <a:lnTo>
                      <a:pt x="851" y="57"/>
                    </a:lnTo>
                    <a:lnTo>
                      <a:pt x="857" y="59"/>
                    </a:lnTo>
                    <a:lnTo>
                      <a:pt x="863" y="66"/>
                    </a:lnTo>
                    <a:lnTo>
                      <a:pt x="868" y="72"/>
                    </a:lnTo>
                    <a:lnTo>
                      <a:pt x="875" y="79"/>
                    </a:lnTo>
                    <a:lnTo>
                      <a:pt x="876" y="79"/>
                    </a:lnTo>
                    <a:lnTo>
                      <a:pt x="877" y="79"/>
                    </a:lnTo>
                    <a:lnTo>
                      <a:pt x="879" y="82"/>
                    </a:lnTo>
                    <a:lnTo>
                      <a:pt x="879" y="86"/>
                    </a:lnTo>
                    <a:lnTo>
                      <a:pt x="875" y="99"/>
                    </a:lnTo>
                    <a:lnTo>
                      <a:pt x="874" y="106"/>
                    </a:lnTo>
                    <a:lnTo>
                      <a:pt x="877" y="110"/>
                    </a:lnTo>
                    <a:lnTo>
                      <a:pt x="889" y="115"/>
                    </a:lnTo>
                    <a:lnTo>
                      <a:pt x="889" y="115"/>
                    </a:lnTo>
                    <a:lnTo>
                      <a:pt x="890" y="114"/>
                    </a:lnTo>
                    <a:lnTo>
                      <a:pt x="892" y="113"/>
                    </a:lnTo>
                    <a:lnTo>
                      <a:pt x="896" y="115"/>
                    </a:lnTo>
                    <a:lnTo>
                      <a:pt x="899" y="116"/>
                    </a:lnTo>
                    <a:lnTo>
                      <a:pt x="901" y="118"/>
                    </a:lnTo>
                    <a:lnTo>
                      <a:pt x="904" y="120"/>
                    </a:lnTo>
                    <a:lnTo>
                      <a:pt x="905" y="124"/>
                    </a:lnTo>
                    <a:lnTo>
                      <a:pt x="906" y="128"/>
                    </a:lnTo>
                    <a:lnTo>
                      <a:pt x="906" y="130"/>
                    </a:lnTo>
                    <a:lnTo>
                      <a:pt x="912" y="139"/>
                    </a:lnTo>
                    <a:lnTo>
                      <a:pt x="923" y="142"/>
                    </a:lnTo>
                    <a:lnTo>
                      <a:pt x="930" y="147"/>
                    </a:lnTo>
                    <a:lnTo>
                      <a:pt x="932" y="155"/>
                    </a:lnTo>
                    <a:lnTo>
                      <a:pt x="936" y="163"/>
                    </a:lnTo>
                    <a:lnTo>
                      <a:pt x="938" y="172"/>
                    </a:lnTo>
                    <a:lnTo>
                      <a:pt x="950" y="181"/>
                    </a:lnTo>
                    <a:lnTo>
                      <a:pt x="953" y="191"/>
                    </a:lnTo>
                    <a:lnTo>
                      <a:pt x="948" y="205"/>
                    </a:lnTo>
                    <a:lnTo>
                      <a:pt x="948" y="219"/>
                    </a:lnTo>
                    <a:lnTo>
                      <a:pt x="947" y="227"/>
                    </a:lnTo>
                    <a:lnTo>
                      <a:pt x="948" y="235"/>
                    </a:lnTo>
                    <a:lnTo>
                      <a:pt x="953" y="237"/>
                    </a:lnTo>
                    <a:lnTo>
                      <a:pt x="957" y="236"/>
                    </a:lnTo>
                    <a:lnTo>
                      <a:pt x="968" y="238"/>
                    </a:lnTo>
                    <a:lnTo>
                      <a:pt x="973" y="244"/>
                    </a:lnTo>
                    <a:lnTo>
                      <a:pt x="973" y="250"/>
                    </a:lnTo>
                    <a:lnTo>
                      <a:pt x="973" y="261"/>
                    </a:lnTo>
                    <a:lnTo>
                      <a:pt x="976" y="265"/>
                    </a:lnTo>
                    <a:lnTo>
                      <a:pt x="986" y="270"/>
                    </a:lnTo>
                    <a:lnTo>
                      <a:pt x="997" y="276"/>
                    </a:lnTo>
                    <a:lnTo>
                      <a:pt x="1006" y="282"/>
                    </a:lnTo>
                    <a:lnTo>
                      <a:pt x="1016" y="285"/>
                    </a:lnTo>
                    <a:lnTo>
                      <a:pt x="1023" y="280"/>
                    </a:lnTo>
                    <a:lnTo>
                      <a:pt x="1028" y="275"/>
                    </a:lnTo>
                    <a:lnTo>
                      <a:pt x="1036" y="270"/>
                    </a:lnTo>
                    <a:lnTo>
                      <a:pt x="1046" y="270"/>
                    </a:lnTo>
                    <a:lnTo>
                      <a:pt x="1055" y="270"/>
                    </a:lnTo>
                    <a:lnTo>
                      <a:pt x="1066" y="276"/>
                    </a:lnTo>
                    <a:lnTo>
                      <a:pt x="1078" y="277"/>
                    </a:lnTo>
                    <a:lnTo>
                      <a:pt x="1095" y="277"/>
                    </a:lnTo>
                    <a:lnTo>
                      <a:pt x="1095" y="276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1" name="Freeform 576"/>
              <p:cNvSpPr>
                <a:spLocks/>
              </p:cNvSpPr>
              <p:nvPr/>
            </p:nvSpPr>
            <p:spPr bwMode="auto">
              <a:xfrm>
                <a:off x="5493649" y="3870787"/>
                <a:ext cx="159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2" name="Rectangle 577"/>
              <p:cNvSpPr>
                <a:spLocks noChangeArrowheads="1"/>
              </p:cNvSpPr>
              <p:nvPr/>
            </p:nvSpPr>
            <p:spPr bwMode="auto">
              <a:xfrm>
                <a:off x="5493649" y="3870787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3" name="Rectangle 578"/>
              <p:cNvSpPr>
                <a:spLocks noChangeArrowheads="1"/>
              </p:cNvSpPr>
              <p:nvPr/>
            </p:nvSpPr>
            <p:spPr bwMode="auto">
              <a:xfrm>
                <a:off x="5493649" y="3870787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4" name="Rectangle 579"/>
              <p:cNvSpPr>
                <a:spLocks noChangeArrowheads="1"/>
              </p:cNvSpPr>
              <p:nvPr/>
            </p:nvSpPr>
            <p:spPr bwMode="auto">
              <a:xfrm>
                <a:off x="5493649" y="3870787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5" name="Freeform 580"/>
              <p:cNvSpPr>
                <a:spLocks/>
              </p:cNvSpPr>
              <p:nvPr/>
            </p:nvSpPr>
            <p:spPr bwMode="auto">
              <a:xfrm>
                <a:off x="5493649" y="3867497"/>
                <a:ext cx="3198" cy="3290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6" name="Rectangle 581"/>
              <p:cNvSpPr>
                <a:spLocks noChangeArrowheads="1"/>
              </p:cNvSpPr>
              <p:nvPr/>
            </p:nvSpPr>
            <p:spPr bwMode="auto">
              <a:xfrm>
                <a:off x="5496847" y="3867497"/>
                <a:ext cx="0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7" name="Rectangle 582"/>
              <p:cNvSpPr>
                <a:spLocks noChangeArrowheads="1"/>
              </p:cNvSpPr>
              <p:nvPr/>
            </p:nvSpPr>
            <p:spPr bwMode="auto">
              <a:xfrm>
                <a:off x="5496847" y="3867497"/>
                <a:ext cx="0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8" name="Rectangle 583"/>
              <p:cNvSpPr>
                <a:spLocks noChangeArrowheads="1"/>
              </p:cNvSpPr>
              <p:nvPr/>
            </p:nvSpPr>
            <p:spPr bwMode="auto">
              <a:xfrm>
                <a:off x="5496847" y="3867497"/>
                <a:ext cx="0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99" name="Rectangle 584"/>
              <p:cNvSpPr>
                <a:spLocks noChangeArrowheads="1"/>
              </p:cNvSpPr>
              <p:nvPr/>
            </p:nvSpPr>
            <p:spPr bwMode="auto">
              <a:xfrm>
                <a:off x="5496847" y="3867497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00" name="Rectangle 585"/>
              <p:cNvSpPr>
                <a:spLocks noChangeArrowheads="1"/>
              </p:cNvSpPr>
              <p:nvPr/>
            </p:nvSpPr>
            <p:spPr bwMode="auto">
              <a:xfrm>
                <a:off x="5496847" y="3867497"/>
                <a:ext cx="1599" cy="329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01" name="Freeform 586"/>
              <p:cNvSpPr>
                <a:spLocks/>
              </p:cNvSpPr>
              <p:nvPr/>
            </p:nvSpPr>
            <p:spPr bwMode="auto">
              <a:xfrm>
                <a:off x="6294754" y="2151688"/>
                <a:ext cx="988189" cy="960721"/>
              </a:xfrm>
              <a:custGeom>
                <a:avLst/>
                <a:gdLst>
                  <a:gd name="T0" fmla="*/ 364 w 801"/>
                  <a:gd name="T1" fmla="*/ 36 h 738"/>
                  <a:gd name="T2" fmla="*/ 398 w 801"/>
                  <a:gd name="T3" fmla="*/ 43 h 738"/>
                  <a:gd name="T4" fmla="*/ 437 w 801"/>
                  <a:gd name="T5" fmla="*/ 18 h 738"/>
                  <a:gd name="T6" fmla="*/ 462 w 801"/>
                  <a:gd name="T7" fmla="*/ 26 h 738"/>
                  <a:gd name="T8" fmla="*/ 501 w 801"/>
                  <a:gd name="T9" fmla="*/ 35 h 738"/>
                  <a:gd name="T10" fmla="*/ 548 w 801"/>
                  <a:gd name="T11" fmla="*/ 35 h 738"/>
                  <a:gd name="T12" fmla="*/ 592 w 801"/>
                  <a:gd name="T13" fmla="*/ 26 h 738"/>
                  <a:gd name="T14" fmla="*/ 649 w 801"/>
                  <a:gd name="T15" fmla="*/ 18 h 738"/>
                  <a:gd name="T16" fmla="*/ 696 w 801"/>
                  <a:gd name="T17" fmla="*/ 2 h 738"/>
                  <a:gd name="T18" fmla="*/ 746 w 801"/>
                  <a:gd name="T19" fmla="*/ 0 h 738"/>
                  <a:gd name="T20" fmla="*/ 797 w 801"/>
                  <a:gd name="T21" fmla="*/ 21 h 738"/>
                  <a:gd name="T22" fmla="*/ 791 w 801"/>
                  <a:gd name="T23" fmla="*/ 75 h 738"/>
                  <a:gd name="T24" fmla="*/ 758 w 801"/>
                  <a:gd name="T25" fmla="*/ 125 h 738"/>
                  <a:gd name="T26" fmla="*/ 747 w 801"/>
                  <a:gd name="T27" fmla="*/ 174 h 738"/>
                  <a:gd name="T28" fmla="*/ 711 w 801"/>
                  <a:gd name="T29" fmla="*/ 208 h 738"/>
                  <a:gd name="T30" fmla="*/ 716 w 801"/>
                  <a:gd name="T31" fmla="*/ 262 h 738"/>
                  <a:gd name="T32" fmla="*/ 698 w 801"/>
                  <a:gd name="T33" fmla="*/ 327 h 738"/>
                  <a:gd name="T34" fmla="*/ 721 w 801"/>
                  <a:gd name="T35" fmla="*/ 377 h 738"/>
                  <a:gd name="T36" fmla="*/ 721 w 801"/>
                  <a:gd name="T37" fmla="*/ 426 h 738"/>
                  <a:gd name="T38" fmla="*/ 716 w 801"/>
                  <a:gd name="T39" fmla="*/ 475 h 738"/>
                  <a:gd name="T40" fmla="*/ 673 w 801"/>
                  <a:gd name="T41" fmla="*/ 477 h 738"/>
                  <a:gd name="T42" fmla="*/ 631 w 801"/>
                  <a:gd name="T43" fmla="*/ 480 h 738"/>
                  <a:gd name="T44" fmla="*/ 605 w 801"/>
                  <a:gd name="T45" fmla="*/ 466 h 738"/>
                  <a:gd name="T46" fmla="*/ 569 w 801"/>
                  <a:gd name="T47" fmla="*/ 480 h 738"/>
                  <a:gd name="T48" fmla="*/ 537 w 801"/>
                  <a:gd name="T49" fmla="*/ 506 h 738"/>
                  <a:gd name="T50" fmla="*/ 501 w 801"/>
                  <a:gd name="T51" fmla="*/ 528 h 738"/>
                  <a:gd name="T52" fmla="*/ 457 w 801"/>
                  <a:gd name="T53" fmla="*/ 543 h 738"/>
                  <a:gd name="T54" fmla="*/ 419 w 801"/>
                  <a:gd name="T55" fmla="*/ 561 h 738"/>
                  <a:gd name="T56" fmla="*/ 367 w 801"/>
                  <a:gd name="T57" fmla="*/ 570 h 738"/>
                  <a:gd name="T58" fmla="*/ 326 w 801"/>
                  <a:gd name="T59" fmla="*/ 555 h 738"/>
                  <a:gd name="T60" fmla="*/ 286 w 801"/>
                  <a:gd name="T61" fmla="*/ 563 h 738"/>
                  <a:gd name="T62" fmla="*/ 258 w 801"/>
                  <a:gd name="T63" fmla="*/ 567 h 738"/>
                  <a:gd name="T64" fmla="*/ 219 w 801"/>
                  <a:gd name="T65" fmla="*/ 575 h 738"/>
                  <a:gd name="T66" fmla="*/ 192 w 801"/>
                  <a:gd name="T67" fmla="*/ 596 h 738"/>
                  <a:gd name="T68" fmla="*/ 150 w 801"/>
                  <a:gd name="T69" fmla="*/ 603 h 738"/>
                  <a:gd name="T70" fmla="*/ 121 w 801"/>
                  <a:gd name="T71" fmla="*/ 630 h 738"/>
                  <a:gd name="T72" fmla="*/ 94 w 801"/>
                  <a:gd name="T73" fmla="*/ 648 h 738"/>
                  <a:gd name="T74" fmla="*/ 75 w 801"/>
                  <a:gd name="T75" fmla="*/ 681 h 738"/>
                  <a:gd name="T76" fmla="*/ 58 w 801"/>
                  <a:gd name="T77" fmla="*/ 716 h 738"/>
                  <a:gd name="T78" fmla="*/ 16 w 801"/>
                  <a:gd name="T79" fmla="*/ 738 h 738"/>
                  <a:gd name="T80" fmla="*/ 0 w 801"/>
                  <a:gd name="T81" fmla="*/ 290 h 738"/>
                  <a:gd name="T82" fmla="*/ 16 w 801"/>
                  <a:gd name="T83" fmla="*/ 276 h 738"/>
                  <a:gd name="T84" fmla="*/ 22 w 801"/>
                  <a:gd name="T85" fmla="*/ 259 h 738"/>
                  <a:gd name="T86" fmla="*/ 34 w 801"/>
                  <a:gd name="T87" fmla="*/ 245 h 738"/>
                  <a:gd name="T88" fmla="*/ 57 w 801"/>
                  <a:gd name="T89" fmla="*/ 230 h 738"/>
                  <a:gd name="T90" fmla="*/ 76 w 801"/>
                  <a:gd name="T91" fmla="*/ 219 h 738"/>
                  <a:gd name="T92" fmla="*/ 82 w 801"/>
                  <a:gd name="T93" fmla="*/ 202 h 738"/>
                  <a:gd name="T94" fmla="*/ 95 w 801"/>
                  <a:gd name="T95" fmla="*/ 188 h 738"/>
                  <a:gd name="T96" fmla="*/ 136 w 801"/>
                  <a:gd name="T97" fmla="*/ 162 h 738"/>
                  <a:gd name="T98" fmla="*/ 157 w 801"/>
                  <a:gd name="T99" fmla="*/ 153 h 738"/>
                  <a:gd name="T100" fmla="*/ 187 w 801"/>
                  <a:gd name="T101" fmla="*/ 150 h 738"/>
                  <a:gd name="T102" fmla="*/ 218 w 801"/>
                  <a:gd name="T103" fmla="*/ 134 h 738"/>
                  <a:gd name="T104" fmla="*/ 255 w 801"/>
                  <a:gd name="T105" fmla="*/ 92 h 738"/>
                  <a:gd name="T106" fmla="*/ 268 w 801"/>
                  <a:gd name="T107" fmla="*/ 63 h 738"/>
                  <a:gd name="T108" fmla="*/ 286 w 801"/>
                  <a:gd name="T109" fmla="*/ 61 h 738"/>
                  <a:gd name="T110" fmla="*/ 344 w 801"/>
                  <a:gd name="T111" fmla="*/ 57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01" h="738">
                    <a:moveTo>
                      <a:pt x="354" y="44"/>
                    </a:moveTo>
                    <a:lnTo>
                      <a:pt x="357" y="44"/>
                    </a:lnTo>
                    <a:lnTo>
                      <a:pt x="364" y="36"/>
                    </a:lnTo>
                    <a:lnTo>
                      <a:pt x="375" y="34"/>
                    </a:lnTo>
                    <a:lnTo>
                      <a:pt x="389" y="38"/>
                    </a:lnTo>
                    <a:lnTo>
                      <a:pt x="398" y="43"/>
                    </a:lnTo>
                    <a:lnTo>
                      <a:pt x="410" y="36"/>
                    </a:lnTo>
                    <a:lnTo>
                      <a:pt x="419" y="22"/>
                    </a:lnTo>
                    <a:lnTo>
                      <a:pt x="437" y="18"/>
                    </a:lnTo>
                    <a:lnTo>
                      <a:pt x="446" y="18"/>
                    </a:lnTo>
                    <a:lnTo>
                      <a:pt x="455" y="21"/>
                    </a:lnTo>
                    <a:lnTo>
                      <a:pt x="462" y="26"/>
                    </a:lnTo>
                    <a:lnTo>
                      <a:pt x="473" y="31"/>
                    </a:lnTo>
                    <a:lnTo>
                      <a:pt x="490" y="32"/>
                    </a:lnTo>
                    <a:lnTo>
                      <a:pt x="501" y="35"/>
                    </a:lnTo>
                    <a:lnTo>
                      <a:pt x="510" y="38"/>
                    </a:lnTo>
                    <a:lnTo>
                      <a:pt x="527" y="36"/>
                    </a:lnTo>
                    <a:lnTo>
                      <a:pt x="548" y="35"/>
                    </a:lnTo>
                    <a:lnTo>
                      <a:pt x="560" y="24"/>
                    </a:lnTo>
                    <a:lnTo>
                      <a:pt x="575" y="22"/>
                    </a:lnTo>
                    <a:lnTo>
                      <a:pt x="592" y="26"/>
                    </a:lnTo>
                    <a:lnTo>
                      <a:pt x="612" y="29"/>
                    </a:lnTo>
                    <a:lnTo>
                      <a:pt x="627" y="20"/>
                    </a:lnTo>
                    <a:lnTo>
                      <a:pt x="649" y="18"/>
                    </a:lnTo>
                    <a:lnTo>
                      <a:pt x="665" y="18"/>
                    </a:lnTo>
                    <a:lnTo>
                      <a:pt x="683" y="12"/>
                    </a:lnTo>
                    <a:lnTo>
                      <a:pt x="696" y="2"/>
                    </a:lnTo>
                    <a:lnTo>
                      <a:pt x="716" y="1"/>
                    </a:lnTo>
                    <a:lnTo>
                      <a:pt x="735" y="0"/>
                    </a:lnTo>
                    <a:lnTo>
                      <a:pt x="746" y="0"/>
                    </a:lnTo>
                    <a:lnTo>
                      <a:pt x="771" y="10"/>
                    </a:lnTo>
                    <a:lnTo>
                      <a:pt x="787" y="11"/>
                    </a:lnTo>
                    <a:lnTo>
                      <a:pt x="797" y="21"/>
                    </a:lnTo>
                    <a:lnTo>
                      <a:pt x="801" y="35"/>
                    </a:lnTo>
                    <a:lnTo>
                      <a:pt x="798" y="58"/>
                    </a:lnTo>
                    <a:lnTo>
                      <a:pt x="791" y="75"/>
                    </a:lnTo>
                    <a:lnTo>
                      <a:pt x="781" y="88"/>
                    </a:lnTo>
                    <a:lnTo>
                      <a:pt x="765" y="106"/>
                    </a:lnTo>
                    <a:lnTo>
                      <a:pt x="758" y="125"/>
                    </a:lnTo>
                    <a:lnTo>
                      <a:pt x="758" y="145"/>
                    </a:lnTo>
                    <a:lnTo>
                      <a:pt x="758" y="164"/>
                    </a:lnTo>
                    <a:lnTo>
                      <a:pt x="747" y="174"/>
                    </a:lnTo>
                    <a:lnTo>
                      <a:pt x="730" y="180"/>
                    </a:lnTo>
                    <a:lnTo>
                      <a:pt x="716" y="192"/>
                    </a:lnTo>
                    <a:lnTo>
                      <a:pt x="711" y="208"/>
                    </a:lnTo>
                    <a:lnTo>
                      <a:pt x="716" y="225"/>
                    </a:lnTo>
                    <a:lnTo>
                      <a:pt x="724" y="247"/>
                    </a:lnTo>
                    <a:lnTo>
                      <a:pt x="716" y="262"/>
                    </a:lnTo>
                    <a:lnTo>
                      <a:pt x="709" y="285"/>
                    </a:lnTo>
                    <a:lnTo>
                      <a:pt x="704" y="307"/>
                    </a:lnTo>
                    <a:lnTo>
                      <a:pt x="698" y="327"/>
                    </a:lnTo>
                    <a:lnTo>
                      <a:pt x="698" y="347"/>
                    </a:lnTo>
                    <a:lnTo>
                      <a:pt x="708" y="362"/>
                    </a:lnTo>
                    <a:lnTo>
                      <a:pt x="721" y="377"/>
                    </a:lnTo>
                    <a:lnTo>
                      <a:pt x="718" y="394"/>
                    </a:lnTo>
                    <a:lnTo>
                      <a:pt x="718" y="410"/>
                    </a:lnTo>
                    <a:lnTo>
                      <a:pt x="721" y="426"/>
                    </a:lnTo>
                    <a:lnTo>
                      <a:pt x="727" y="445"/>
                    </a:lnTo>
                    <a:lnTo>
                      <a:pt x="735" y="459"/>
                    </a:lnTo>
                    <a:lnTo>
                      <a:pt x="716" y="475"/>
                    </a:lnTo>
                    <a:lnTo>
                      <a:pt x="704" y="485"/>
                    </a:lnTo>
                    <a:lnTo>
                      <a:pt x="687" y="488"/>
                    </a:lnTo>
                    <a:lnTo>
                      <a:pt x="673" y="477"/>
                    </a:lnTo>
                    <a:lnTo>
                      <a:pt x="658" y="470"/>
                    </a:lnTo>
                    <a:lnTo>
                      <a:pt x="643" y="479"/>
                    </a:lnTo>
                    <a:lnTo>
                      <a:pt x="631" y="480"/>
                    </a:lnTo>
                    <a:lnTo>
                      <a:pt x="623" y="475"/>
                    </a:lnTo>
                    <a:lnTo>
                      <a:pt x="616" y="475"/>
                    </a:lnTo>
                    <a:lnTo>
                      <a:pt x="605" y="466"/>
                    </a:lnTo>
                    <a:lnTo>
                      <a:pt x="594" y="470"/>
                    </a:lnTo>
                    <a:lnTo>
                      <a:pt x="587" y="480"/>
                    </a:lnTo>
                    <a:lnTo>
                      <a:pt x="569" y="480"/>
                    </a:lnTo>
                    <a:lnTo>
                      <a:pt x="553" y="488"/>
                    </a:lnTo>
                    <a:lnTo>
                      <a:pt x="548" y="498"/>
                    </a:lnTo>
                    <a:lnTo>
                      <a:pt x="537" y="506"/>
                    </a:lnTo>
                    <a:lnTo>
                      <a:pt x="525" y="505"/>
                    </a:lnTo>
                    <a:lnTo>
                      <a:pt x="514" y="512"/>
                    </a:lnTo>
                    <a:lnTo>
                      <a:pt x="501" y="528"/>
                    </a:lnTo>
                    <a:lnTo>
                      <a:pt x="481" y="532"/>
                    </a:lnTo>
                    <a:lnTo>
                      <a:pt x="463" y="537"/>
                    </a:lnTo>
                    <a:lnTo>
                      <a:pt x="457" y="543"/>
                    </a:lnTo>
                    <a:lnTo>
                      <a:pt x="439" y="543"/>
                    </a:lnTo>
                    <a:lnTo>
                      <a:pt x="428" y="553"/>
                    </a:lnTo>
                    <a:lnTo>
                      <a:pt x="419" y="561"/>
                    </a:lnTo>
                    <a:lnTo>
                      <a:pt x="400" y="561"/>
                    </a:lnTo>
                    <a:lnTo>
                      <a:pt x="379" y="567"/>
                    </a:lnTo>
                    <a:lnTo>
                      <a:pt x="367" y="570"/>
                    </a:lnTo>
                    <a:lnTo>
                      <a:pt x="354" y="565"/>
                    </a:lnTo>
                    <a:lnTo>
                      <a:pt x="336" y="561"/>
                    </a:lnTo>
                    <a:lnTo>
                      <a:pt x="326" y="555"/>
                    </a:lnTo>
                    <a:lnTo>
                      <a:pt x="313" y="555"/>
                    </a:lnTo>
                    <a:lnTo>
                      <a:pt x="302" y="561"/>
                    </a:lnTo>
                    <a:lnTo>
                      <a:pt x="286" y="563"/>
                    </a:lnTo>
                    <a:lnTo>
                      <a:pt x="276" y="565"/>
                    </a:lnTo>
                    <a:lnTo>
                      <a:pt x="265" y="560"/>
                    </a:lnTo>
                    <a:lnTo>
                      <a:pt x="258" y="567"/>
                    </a:lnTo>
                    <a:lnTo>
                      <a:pt x="249" y="570"/>
                    </a:lnTo>
                    <a:lnTo>
                      <a:pt x="233" y="570"/>
                    </a:lnTo>
                    <a:lnTo>
                      <a:pt x="219" y="575"/>
                    </a:lnTo>
                    <a:lnTo>
                      <a:pt x="218" y="584"/>
                    </a:lnTo>
                    <a:lnTo>
                      <a:pt x="211" y="595"/>
                    </a:lnTo>
                    <a:lnTo>
                      <a:pt x="192" y="596"/>
                    </a:lnTo>
                    <a:lnTo>
                      <a:pt x="178" y="596"/>
                    </a:lnTo>
                    <a:lnTo>
                      <a:pt x="157" y="596"/>
                    </a:lnTo>
                    <a:lnTo>
                      <a:pt x="150" y="603"/>
                    </a:lnTo>
                    <a:lnTo>
                      <a:pt x="145" y="618"/>
                    </a:lnTo>
                    <a:lnTo>
                      <a:pt x="137" y="627"/>
                    </a:lnTo>
                    <a:lnTo>
                      <a:pt x="121" y="630"/>
                    </a:lnTo>
                    <a:lnTo>
                      <a:pt x="108" y="630"/>
                    </a:lnTo>
                    <a:lnTo>
                      <a:pt x="98" y="637"/>
                    </a:lnTo>
                    <a:lnTo>
                      <a:pt x="94" y="648"/>
                    </a:lnTo>
                    <a:lnTo>
                      <a:pt x="94" y="662"/>
                    </a:lnTo>
                    <a:lnTo>
                      <a:pt x="83" y="668"/>
                    </a:lnTo>
                    <a:lnTo>
                      <a:pt x="75" y="681"/>
                    </a:lnTo>
                    <a:lnTo>
                      <a:pt x="69" y="700"/>
                    </a:lnTo>
                    <a:lnTo>
                      <a:pt x="64" y="709"/>
                    </a:lnTo>
                    <a:lnTo>
                      <a:pt x="58" y="716"/>
                    </a:lnTo>
                    <a:lnTo>
                      <a:pt x="44" y="725"/>
                    </a:lnTo>
                    <a:lnTo>
                      <a:pt x="32" y="738"/>
                    </a:lnTo>
                    <a:lnTo>
                      <a:pt x="16" y="738"/>
                    </a:lnTo>
                    <a:lnTo>
                      <a:pt x="0" y="736"/>
                    </a:lnTo>
                    <a:lnTo>
                      <a:pt x="0" y="290"/>
                    </a:lnTo>
                    <a:lnTo>
                      <a:pt x="0" y="290"/>
                    </a:lnTo>
                    <a:lnTo>
                      <a:pt x="0" y="290"/>
                    </a:lnTo>
                    <a:lnTo>
                      <a:pt x="8" y="284"/>
                    </a:lnTo>
                    <a:lnTo>
                      <a:pt x="16" y="276"/>
                    </a:lnTo>
                    <a:lnTo>
                      <a:pt x="18" y="270"/>
                    </a:lnTo>
                    <a:lnTo>
                      <a:pt x="20" y="264"/>
                    </a:lnTo>
                    <a:lnTo>
                      <a:pt x="22" y="259"/>
                    </a:lnTo>
                    <a:lnTo>
                      <a:pt x="26" y="254"/>
                    </a:lnTo>
                    <a:lnTo>
                      <a:pt x="30" y="249"/>
                    </a:lnTo>
                    <a:lnTo>
                      <a:pt x="34" y="245"/>
                    </a:lnTo>
                    <a:lnTo>
                      <a:pt x="39" y="241"/>
                    </a:lnTo>
                    <a:lnTo>
                      <a:pt x="45" y="237"/>
                    </a:lnTo>
                    <a:lnTo>
                      <a:pt x="57" y="230"/>
                    </a:lnTo>
                    <a:lnTo>
                      <a:pt x="68" y="225"/>
                    </a:lnTo>
                    <a:lnTo>
                      <a:pt x="73" y="222"/>
                    </a:lnTo>
                    <a:lnTo>
                      <a:pt x="76" y="219"/>
                    </a:lnTo>
                    <a:lnTo>
                      <a:pt x="79" y="213"/>
                    </a:lnTo>
                    <a:lnTo>
                      <a:pt x="80" y="208"/>
                    </a:lnTo>
                    <a:lnTo>
                      <a:pt x="82" y="202"/>
                    </a:lnTo>
                    <a:lnTo>
                      <a:pt x="84" y="196"/>
                    </a:lnTo>
                    <a:lnTo>
                      <a:pt x="89" y="192"/>
                    </a:lnTo>
                    <a:lnTo>
                      <a:pt x="95" y="188"/>
                    </a:lnTo>
                    <a:lnTo>
                      <a:pt x="110" y="179"/>
                    </a:lnTo>
                    <a:lnTo>
                      <a:pt x="127" y="168"/>
                    </a:lnTo>
                    <a:lnTo>
                      <a:pt x="136" y="162"/>
                    </a:lnTo>
                    <a:lnTo>
                      <a:pt x="144" y="158"/>
                    </a:lnTo>
                    <a:lnTo>
                      <a:pt x="151" y="154"/>
                    </a:lnTo>
                    <a:lnTo>
                      <a:pt x="157" y="153"/>
                    </a:lnTo>
                    <a:lnTo>
                      <a:pt x="169" y="152"/>
                    </a:lnTo>
                    <a:lnTo>
                      <a:pt x="179" y="151"/>
                    </a:lnTo>
                    <a:lnTo>
                      <a:pt x="187" y="150"/>
                    </a:lnTo>
                    <a:lnTo>
                      <a:pt x="194" y="147"/>
                    </a:lnTo>
                    <a:lnTo>
                      <a:pt x="206" y="141"/>
                    </a:lnTo>
                    <a:lnTo>
                      <a:pt x="218" y="134"/>
                    </a:lnTo>
                    <a:lnTo>
                      <a:pt x="234" y="118"/>
                    </a:lnTo>
                    <a:lnTo>
                      <a:pt x="248" y="100"/>
                    </a:lnTo>
                    <a:lnTo>
                      <a:pt x="255" y="92"/>
                    </a:lnTo>
                    <a:lnTo>
                      <a:pt x="260" y="82"/>
                    </a:lnTo>
                    <a:lnTo>
                      <a:pt x="265" y="73"/>
                    </a:lnTo>
                    <a:lnTo>
                      <a:pt x="268" y="63"/>
                    </a:lnTo>
                    <a:lnTo>
                      <a:pt x="268" y="63"/>
                    </a:lnTo>
                    <a:lnTo>
                      <a:pt x="268" y="63"/>
                    </a:lnTo>
                    <a:lnTo>
                      <a:pt x="286" y="61"/>
                    </a:lnTo>
                    <a:lnTo>
                      <a:pt x="303" y="59"/>
                    </a:lnTo>
                    <a:lnTo>
                      <a:pt x="322" y="62"/>
                    </a:lnTo>
                    <a:lnTo>
                      <a:pt x="344" y="57"/>
                    </a:lnTo>
                    <a:lnTo>
                      <a:pt x="354" y="44"/>
                    </a:lnTo>
                  </a:path>
                </a:pathLst>
              </a:custGeom>
              <a:solidFill>
                <a:srgbClr val="336699"/>
              </a:solidFill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402" name="Rectangle 587"/>
              <p:cNvSpPr>
                <a:spLocks noChangeArrowheads="1"/>
              </p:cNvSpPr>
              <p:nvPr/>
            </p:nvSpPr>
            <p:spPr bwMode="auto">
              <a:xfrm>
                <a:off x="6293155" y="2531700"/>
                <a:ext cx="1599" cy="0"/>
              </a:xfrm>
              <a:prstGeom prst="rect">
                <a:avLst/>
              </a:prstGeom>
              <a:grpFill/>
              <a:ln w="952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03" name="Freeform 588"/>
              <p:cNvSpPr>
                <a:spLocks/>
              </p:cNvSpPr>
              <p:nvPr/>
            </p:nvSpPr>
            <p:spPr bwMode="auto">
              <a:xfrm>
                <a:off x="6309145" y="2748849"/>
                <a:ext cx="1125704" cy="763313"/>
              </a:xfrm>
              <a:custGeom>
                <a:avLst/>
                <a:gdLst>
                  <a:gd name="T0" fmla="*/ 13 w 911"/>
                  <a:gd name="T1" fmla="*/ 311 h 586"/>
                  <a:gd name="T2" fmla="*/ 44 w 911"/>
                  <a:gd name="T3" fmla="*/ 359 h 586"/>
                  <a:gd name="T4" fmla="*/ 71 w 911"/>
                  <a:gd name="T5" fmla="*/ 374 h 586"/>
                  <a:gd name="T6" fmla="*/ 100 w 911"/>
                  <a:gd name="T7" fmla="*/ 384 h 586"/>
                  <a:gd name="T8" fmla="*/ 85 w 911"/>
                  <a:gd name="T9" fmla="*/ 408 h 586"/>
                  <a:gd name="T10" fmla="*/ 58 w 911"/>
                  <a:gd name="T11" fmla="*/ 422 h 586"/>
                  <a:gd name="T12" fmla="*/ 61 w 911"/>
                  <a:gd name="T13" fmla="*/ 439 h 586"/>
                  <a:gd name="T14" fmla="*/ 100 w 911"/>
                  <a:gd name="T15" fmla="*/ 442 h 586"/>
                  <a:gd name="T16" fmla="*/ 148 w 911"/>
                  <a:gd name="T17" fmla="*/ 450 h 586"/>
                  <a:gd name="T18" fmla="*/ 204 w 911"/>
                  <a:gd name="T19" fmla="*/ 471 h 586"/>
                  <a:gd name="T20" fmla="*/ 245 w 911"/>
                  <a:gd name="T21" fmla="*/ 471 h 586"/>
                  <a:gd name="T22" fmla="*/ 271 w 911"/>
                  <a:gd name="T23" fmla="*/ 476 h 586"/>
                  <a:gd name="T24" fmla="*/ 309 w 911"/>
                  <a:gd name="T25" fmla="*/ 469 h 586"/>
                  <a:gd name="T26" fmla="*/ 344 w 911"/>
                  <a:gd name="T27" fmla="*/ 471 h 586"/>
                  <a:gd name="T28" fmla="*/ 602 w 911"/>
                  <a:gd name="T29" fmla="*/ 450 h 586"/>
                  <a:gd name="T30" fmla="*/ 634 w 911"/>
                  <a:gd name="T31" fmla="*/ 415 h 586"/>
                  <a:gd name="T32" fmla="*/ 654 w 911"/>
                  <a:gd name="T33" fmla="*/ 449 h 586"/>
                  <a:gd name="T34" fmla="*/ 692 w 911"/>
                  <a:gd name="T35" fmla="*/ 471 h 586"/>
                  <a:gd name="T36" fmla="*/ 737 w 911"/>
                  <a:gd name="T37" fmla="*/ 433 h 586"/>
                  <a:gd name="T38" fmla="*/ 793 w 911"/>
                  <a:gd name="T39" fmla="*/ 394 h 586"/>
                  <a:gd name="T40" fmla="*/ 833 w 911"/>
                  <a:gd name="T41" fmla="*/ 442 h 586"/>
                  <a:gd name="T42" fmla="*/ 863 w 911"/>
                  <a:gd name="T43" fmla="*/ 514 h 586"/>
                  <a:gd name="T44" fmla="*/ 862 w 911"/>
                  <a:gd name="T45" fmla="*/ 586 h 586"/>
                  <a:gd name="T46" fmla="*/ 901 w 911"/>
                  <a:gd name="T47" fmla="*/ 533 h 586"/>
                  <a:gd name="T48" fmla="*/ 873 w 911"/>
                  <a:gd name="T49" fmla="*/ 468 h 586"/>
                  <a:gd name="T50" fmla="*/ 859 w 911"/>
                  <a:gd name="T51" fmla="*/ 423 h 586"/>
                  <a:gd name="T52" fmla="*/ 840 w 911"/>
                  <a:gd name="T53" fmla="*/ 387 h 586"/>
                  <a:gd name="T54" fmla="*/ 837 w 911"/>
                  <a:gd name="T55" fmla="*/ 336 h 586"/>
                  <a:gd name="T56" fmla="*/ 784 w 911"/>
                  <a:gd name="T57" fmla="*/ 299 h 586"/>
                  <a:gd name="T58" fmla="*/ 757 w 911"/>
                  <a:gd name="T59" fmla="*/ 281 h 586"/>
                  <a:gd name="T60" fmla="*/ 739 w 911"/>
                  <a:gd name="T61" fmla="*/ 258 h 586"/>
                  <a:gd name="T62" fmla="*/ 695 w 911"/>
                  <a:gd name="T63" fmla="*/ 251 h 586"/>
                  <a:gd name="T64" fmla="*/ 807 w 911"/>
                  <a:gd name="T65" fmla="*/ 133 h 586"/>
                  <a:gd name="T66" fmla="*/ 794 w 911"/>
                  <a:gd name="T67" fmla="*/ 78 h 586"/>
                  <a:gd name="T68" fmla="*/ 778 w 911"/>
                  <a:gd name="T69" fmla="*/ 57 h 586"/>
                  <a:gd name="T70" fmla="*/ 776 w 911"/>
                  <a:gd name="T71" fmla="*/ 52 h 586"/>
                  <a:gd name="T72" fmla="*/ 752 w 911"/>
                  <a:gd name="T73" fmla="*/ 53 h 586"/>
                  <a:gd name="T74" fmla="*/ 733 w 911"/>
                  <a:gd name="T75" fmla="*/ 26 h 586"/>
                  <a:gd name="T76" fmla="*/ 722 w 911"/>
                  <a:gd name="T77" fmla="*/ 0 h 586"/>
                  <a:gd name="T78" fmla="*/ 691 w 911"/>
                  <a:gd name="T79" fmla="*/ 27 h 586"/>
                  <a:gd name="T80" fmla="*/ 645 w 911"/>
                  <a:gd name="T81" fmla="*/ 12 h 586"/>
                  <a:gd name="T82" fmla="*/ 610 w 911"/>
                  <a:gd name="T83" fmla="*/ 17 h 586"/>
                  <a:gd name="T84" fmla="*/ 581 w 911"/>
                  <a:gd name="T85" fmla="*/ 12 h 586"/>
                  <a:gd name="T86" fmla="*/ 540 w 911"/>
                  <a:gd name="T87" fmla="*/ 30 h 586"/>
                  <a:gd name="T88" fmla="*/ 512 w 911"/>
                  <a:gd name="T89" fmla="*/ 47 h 586"/>
                  <a:gd name="T90" fmla="*/ 468 w 911"/>
                  <a:gd name="T91" fmla="*/ 74 h 586"/>
                  <a:gd name="T92" fmla="*/ 426 w 911"/>
                  <a:gd name="T93" fmla="*/ 85 h 586"/>
                  <a:gd name="T94" fmla="*/ 387 w 911"/>
                  <a:gd name="T95" fmla="*/ 103 h 586"/>
                  <a:gd name="T96" fmla="*/ 341 w 911"/>
                  <a:gd name="T97" fmla="*/ 107 h 586"/>
                  <a:gd name="T98" fmla="*/ 300 w 911"/>
                  <a:gd name="T99" fmla="*/ 97 h 586"/>
                  <a:gd name="T100" fmla="*/ 263 w 911"/>
                  <a:gd name="T101" fmla="*/ 107 h 586"/>
                  <a:gd name="T102" fmla="*/ 236 w 911"/>
                  <a:gd name="T103" fmla="*/ 112 h 586"/>
                  <a:gd name="T104" fmla="*/ 205 w 911"/>
                  <a:gd name="T105" fmla="*/ 126 h 586"/>
                  <a:gd name="T106" fmla="*/ 165 w 911"/>
                  <a:gd name="T107" fmla="*/ 138 h 586"/>
                  <a:gd name="T108" fmla="*/ 132 w 911"/>
                  <a:gd name="T109" fmla="*/ 160 h 586"/>
                  <a:gd name="T110" fmla="*/ 95 w 911"/>
                  <a:gd name="T111" fmla="*/ 172 h 586"/>
                  <a:gd name="T112" fmla="*/ 81 w 911"/>
                  <a:gd name="T113" fmla="*/ 204 h 586"/>
                  <a:gd name="T114" fmla="*/ 56 w 911"/>
                  <a:gd name="T115" fmla="*/ 242 h 586"/>
                  <a:gd name="T116" fmla="*/ 31 w 911"/>
                  <a:gd name="T117" fmla="*/ 267 h 586"/>
                  <a:gd name="T118" fmla="*/ 0 w 911"/>
                  <a:gd name="T119" fmla="*/ 28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1" h="586">
                    <a:moveTo>
                      <a:pt x="0" y="280"/>
                    </a:moveTo>
                    <a:lnTo>
                      <a:pt x="3" y="294"/>
                    </a:lnTo>
                    <a:lnTo>
                      <a:pt x="13" y="311"/>
                    </a:lnTo>
                    <a:lnTo>
                      <a:pt x="21" y="327"/>
                    </a:lnTo>
                    <a:lnTo>
                      <a:pt x="32" y="344"/>
                    </a:lnTo>
                    <a:lnTo>
                      <a:pt x="44" y="359"/>
                    </a:lnTo>
                    <a:lnTo>
                      <a:pt x="50" y="373"/>
                    </a:lnTo>
                    <a:lnTo>
                      <a:pt x="61" y="376"/>
                    </a:lnTo>
                    <a:lnTo>
                      <a:pt x="71" y="374"/>
                    </a:lnTo>
                    <a:lnTo>
                      <a:pt x="82" y="368"/>
                    </a:lnTo>
                    <a:lnTo>
                      <a:pt x="89" y="373"/>
                    </a:lnTo>
                    <a:lnTo>
                      <a:pt x="100" y="384"/>
                    </a:lnTo>
                    <a:lnTo>
                      <a:pt x="104" y="396"/>
                    </a:lnTo>
                    <a:lnTo>
                      <a:pt x="98" y="404"/>
                    </a:lnTo>
                    <a:lnTo>
                      <a:pt x="85" y="408"/>
                    </a:lnTo>
                    <a:lnTo>
                      <a:pt x="73" y="408"/>
                    </a:lnTo>
                    <a:lnTo>
                      <a:pt x="71" y="417"/>
                    </a:lnTo>
                    <a:lnTo>
                      <a:pt x="58" y="422"/>
                    </a:lnTo>
                    <a:lnTo>
                      <a:pt x="49" y="424"/>
                    </a:lnTo>
                    <a:lnTo>
                      <a:pt x="50" y="436"/>
                    </a:lnTo>
                    <a:lnTo>
                      <a:pt x="61" y="439"/>
                    </a:lnTo>
                    <a:lnTo>
                      <a:pt x="75" y="439"/>
                    </a:lnTo>
                    <a:lnTo>
                      <a:pt x="82" y="438"/>
                    </a:lnTo>
                    <a:lnTo>
                      <a:pt x="100" y="442"/>
                    </a:lnTo>
                    <a:lnTo>
                      <a:pt x="113" y="445"/>
                    </a:lnTo>
                    <a:lnTo>
                      <a:pt x="131" y="445"/>
                    </a:lnTo>
                    <a:lnTo>
                      <a:pt x="148" y="450"/>
                    </a:lnTo>
                    <a:lnTo>
                      <a:pt x="163" y="457"/>
                    </a:lnTo>
                    <a:lnTo>
                      <a:pt x="184" y="466"/>
                    </a:lnTo>
                    <a:lnTo>
                      <a:pt x="204" y="471"/>
                    </a:lnTo>
                    <a:lnTo>
                      <a:pt x="223" y="471"/>
                    </a:lnTo>
                    <a:lnTo>
                      <a:pt x="233" y="471"/>
                    </a:lnTo>
                    <a:lnTo>
                      <a:pt x="245" y="471"/>
                    </a:lnTo>
                    <a:lnTo>
                      <a:pt x="252" y="476"/>
                    </a:lnTo>
                    <a:lnTo>
                      <a:pt x="261" y="476"/>
                    </a:lnTo>
                    <a:lnTo>
                      <a:pt x="271" y="476"/>
                    </a:lnTo>
                    <a:lnTo>
                      <a:pt x="282" y="476"/>
                    </a:lnTo>
                    <a:lnTo>
                      <a:pt x="298" y="473"/>
                    </a:lnTo>
                    <a:lnTo>
                      <a:pt x="309" y="469"/>
                    </a:lnTo>
                    <a:lnTo>
                      <a:pt x="321" y="463"/>
                    </a:lnTo>
                    <a:lnTo>
                      <a:pt x="334" y="471"/>
                    </a:lnTo>
                    <a:lnTo>
                      <a:pt x="344" y="471"/>
                    </a:lnTo>
                    <a:lnTo>
                      <a:pt x="359" y="471"/>
                    </a:lnTo>
                    <a:lnTo>
                      <a:pt x="621" y="473"/>
                    </a:lnTo>
                    <a:lnTo>
                      <a:pt x="602" y="450"/>
                    </a:lnTo>
                    <a:lnTo>
                      <a:pt x="612" y="431"/>
                    </a:lnTo>
                    <a:lnTo>
                      <a:pt x="622" y="418"/>
                    </a:lnTo>
                    <a:lnTo>
                      <a:pt x="634" y="415"/>
                    </a:lnTo>
                    <a:lnTo>
                      <a:pt x="642" y="422"/>
                    </a:lnTo>
                    <a:lnTo>
                      <a:pt x="648" y="436"/>
                    </a:lnTo>
                    <a:lnTo>
                      <a:pt x="654" y="449"/>
                    </a:lnTo>
                    <a:lnTo>
                      <a:pt x="664" y="463"/>
                    </a:lnTo>
                    <a:lnTo>
                      <a:pt x="673" y="470"/>
                    </a:lnTo>
                    <a:lnTo>
                      <a:pt x="692" y="471"/>
                    </a:lnTo>
                    <a:lnTo>
                      <a:pt x="708" y="463"/>
                    </a:lnTo>
                    <a:lnTo>
                      <a:pt x="722" y="451"/>
                    </a:lnTo>
                    <a:lnTo>
                      <a:pt x="737" y="433"/>
                    </a:lnTo>
                    <a:lnTo>
                      <a:pt x="753" y="413"/>
                    </a:lnTo>
                    <a:lnTo>
                      <a:pt x="771" y="404"/>
                    </a:lnTo>
                    <a:lnTo>
                      <a:pt x="793" y="394"/>
                    </a:lnTo>
                    <a:lnTo>
                      <a:pt x="808" y="386"/>
                    </a:lnTo>
                    <a:lnTo>
                      <a:pt x="821" y="405"/>
                    </a:lnTo>
                    <a:lnTo>
                      <a:pt x="833" y="442"/>
                    </a:lnTo>
                    <a:lnTo>
                      <a:pt x="849" y="460"/>
                    </a:lnTo>
                    <a:lnTo>
                      <a:pt x="861" y="491"/>
                    </a:lnTo>
                    <a:lnTo>
                      <a:pt x="863" y="514"/>
                    </a:lnTo>
                    <a:lnTo>
                      <a:pt x="863" y="537"/>
                    </a:lnTo>
                    <a:lnTo>
                      <a:pt x="861" y="561"/>
                    </a:lnTo>
                    <a:lnTo>
                      <a:pt x="862" y="586"/>
                    </a:lnTo>
                    <a:lnTo>
                      <a:pt x="911" y="577"/>
                    </a:lnTo>
                    <a:lnTo>
                      <a:pt x="905" y="558"/>
                    </a:lnTo>
                    <a:lnTo>
                      <a:pt x="901" y="533"/>
                    </a:lnTo>
                    <a:lnTo>
                      <a:pt x="891" y="510"/>
                    </a:lnTo>
                    <a:lnTo>
                      <a:pt x="881" y="492"/>
                    </a:lnTo>
                    <a:lnTo>
                      <a:pt x="873" y="468"/>
                    </a:lnTo>
                    <a:lnTo>
                      <a:pt x="870" y="450"/>
                    </a:lnTo>
                    <a:lnTo>
                      <a:pt x="863" y="438"/>
                    </a:lnTo>
                    <a:lnTo>
                      <a:pt x="859" y="423"/>
                    </a:lnTo>
                    <a:lnTo>
                      <a:pt x="857" y="405"/>
                    </a:lnTo>
                    <a:lnTo>
                      <a:pt x="852" y="396"/>
                    </a:lnTo>
                    <a:lnTo>
                      <a:pt x="840" y="387"/>
                    </a:lnTo>
                    <a:lnTo>
                      <a:pt x="833" y="367"/>
                    </a:lnTo>
                    <a:lnTo>
                      <a:pt x="834" y="353"/>
                    </a:lnTo>
                    <a:lnTo>
                      <a:pt x="837" y="336"/>
                    </a:lnTo>
                    <a:lnTo>
                      <a:pt x="821" y="323"/>
                    </a:lnTo>
                    <a:lnTo>
                      <a:pt x="800" y="310"/>
                    </a:lnTo>
                    <a:lnTo>
                      <a:pt x="784" y="299"/>
                    </a:lnTo>
                    <a:lnTo>
                      <a:pt x="772" y="291"/>
                    </a:lnTo>
                    <a:lnTo>
                      <a:pt x="762" y="291"/>
                    </a:lnTo>
                    <a:lnTo>
                      <a:pt x="757" y="281"/>
                    </a:lnTo>
                    <a:lnTo>
                      <a:pt x="754" y="271"/>
                    </a:lnTo>
                    <a:lnTo>
                      <a:pt x="750" y="263"/>
                    </a:lnTo>
                    <a:lnTo>
                      <a:pt x="739" y="258"/>
                    </a:lnTo>
                    <a:lnTo>
                      <a:pt x="721" y="252"/>
                    </a:lnTo>
                    <a:lnTo>
                      <a:pt x="709" y="251"/>
                    </a:lnTo>
                    <a:lnTo>
                      <a:pt x="695" y="251"/>
                    </a:lnTo>
                    <a:lnTo>
                      <a:pt x="791" y="165"/>
                    </a:lnTo>
                    <a:lnTo>
                      <a:pt x="805" y="151"/>
                    </a:lnTo>
                    <a:lnTo>
                      <a:pt x="807" y="133"/>
                    </a:lnTo>
                    <a:lnTo>
                      <a:pt x="802" y="113"/>
                    </a:lnTo>
                    <a:lnTo>
                      <a:pt x="794" y="95"/>
                    </a:lnTo>
                    <a:lnTo>
                      <a:pt x="794" y="78"/>
                    </a:lnTo>
                    <a:lnTo>
                      <a:pt x="778" y="62"/>
                    </a:lnTo>
                    <a:lnTo>
                      <a:pt x="778" y="61"/>
                    </a:lnTo>
                    <a:lnTo>
                      <a:pt x="778" y="57"/>
                    </a:lnTo>
                    <a:lnTo>
                      <a:pt x="778" y="54"/>
                    </a:lnTo>
                    <a:lnTo>
                      <a:pt x="777" y="53"/>
                    </a:lnTo>
                    <a:lnTo>
                      <a:pt x="776" y="52"/>
                    </a:lnTo>
                    <a:lnTo>
                      <a:pt x="772" y="52"/>
                    </a:lnTo>
                    <a:lnTo>
                      <a:pt x="759" y="53"/>
                    </a:lnTo>
                    <a:lnTo>
                      <a:pt x="752" y="53"/>
                    </a:lnTo>
                    <a:lnTo>
                      <a:pt x="745" y="54"/>
                    </a:lnTo>
                    <a:lnTo>
                      <a:pt x="738" y="39"/>
                    </a:lnTo>
                    <a:lnTo>
                      <a:pt x="733" y="26"/>
                    </a:lnTo>
                    <a:lnTo>
                      <a:pt x="728" y="12"/>
                    </a:lnTo>
                    <a:lnTo>
                      <a:pt x="722" y="1"/>
                    </a:lnTo>
                    <a:lnTo>
                      <a:pt x="722" y="0"/>
                    </a:lnTo>
                    <a:lnTo>
                      <a:pt x="722" y="1"/>
                    </a:lnTo>
                    <a:lnTo>
                      <a:pt x="703" y="17"/>
                    </a:lnTo>
                    <a:lnTo>
                      <a:pt x="691" y="27"/>
                    </a:lnTo>
                    <a:lnTo>
                      <a:pt x="674" y="30"/>
                    </a:lnTo>
                    <a:lnTo>
                      <a:pt x="660" y="19"/>
                    </a:lnTo>
                    <a:lnTo>
                      <a:pt x="645" y="12"/>
                    </a:lnTo>
                    <a:lnTo>
                      <a:pt x="630" y="21"/>
                    </a:lnTo>
                    <a:lnTo>
                      <a:pt x="618" y="22"/>
                    </a:lnTo>
                    <a:lnTo>
                      <a:pt x="610" y="17"/>
                    </a:lnTo>
                    <a:lnTo>
                      <a:pt x="603" y="17"/>
                    </a:lnTo>
                    <a:lnTo>
                      <a:pt x="592" y="8"/>
                    </a:lnTo>
                    <a:lnTo>
                      <a:pt x="581" y="12"/>
                    </a:lnTo>
                    <a:lnTo>
                      <a:pt x="574" y="22"/>
                    </a:lnTo>
                    <a:lnTo>
                      <a:pt x="556" y="22"/>
                    </a:lnTo>
                    <a:lnTo>
                      <a:pt x="540" y="30"/>
                    </a:lnTo>
                    <a:lnTo>
                      <a:pt x="535" y="40"/>
                    </a:lnTo>
                    <a:lnTo>
                      <a:pt x="524" y="48"/>
                    </a:lnTo>
                    <a:lnTo>
                      <a:pt x="512" y="47"/>
                    </a:lnTo>
                    <a:lnTo>
                      <a:pt x="501" y="54"/>
                    </a:lnTo>
                    <a:lnTo>
                      <a:pt x="488" y="70"/>
                    </a:lnTo>
                    <a:lnTo>
                      <a:pt x="468" y="74"/>
                    </a:lnTo>
                    <a:lnTo>
                      <a:pt x="450" y="79"/>
                    </a:lnTo>
                    <a:lnTo>
                      <a:pt x="444" y="85"/>
                    </a:lnTo>
                    <a:lnTo>
                      <a:pt x="426" y="85"/>
                    </a:lnTo>
                    <a:lnTo>
                      <a:pt x="415" y="95"/>
                    </a:lnTo>
                    <a:lnTo>
                      <a:pt x="406" y="103"/>
                    </a:lnTo>
                    <a:lnTo>
                      <a:pt x="387" y="103"/>
                    </a:lnTo>
                    <a:lnTo>
                      <a:pt x="366" y="109"/>
                    </a:lnTo>
                    <a:lnTo>
                      <a:pt x="354" y="112"/>
                    </a:lnTo>
                    <a:lnTo>
                      <a:pt x="341" y="107"/>
                    </a:lnTo>
                    <a:lnTo>
                      <a:pt x="323" y="103"/>
                    </a:lnTo>
                    <a:lnTo>
                      <a:pt x="313" y="97"/>
                    </a:lnTo>
                    <a:lnTo>
                      <a:pt x="300" y="97"/>
                    </a:lnTo>
                    <a:lnTo>
                      <a:pt x="289" y="103"/>
                    </a:lnTo>
                    <a:lnTo>
                      <a:pt x="273" y="105"/>
                    </a:lnTo>
                    <a:lnTo>
                      <a:pt x="263" y="107"/>
                    </a:lnTo>
                    <a:lnTo>
                      <a:pt x="252" y="102"/>
                    </a:lnTo>
                    <a:lnTo>
                      <a:pt x="245" y="109"/>
                    </a:lnTo>
                    <a:lnTo>
                      <a:pt x="236" y="112"/>
                    </a:lnTo>
                    <a:lnTo>
                      <a:pt x="220" y="112"/>
                    </a:lnTo>
                    <a:lnTo>
                      <a:pt x="206" y="117"/>
                    </a:lnTo>
                    <a:lnTo>
                      <a:pt x="205" y="126"/>
                    </a:lnTo>
                    <a:lnTo>
                      <a:pt x="198" y="137"/>
                    </a:lnTo>
                    <a:lnTo>
                      <a:pt x="179" y="138"/>
                    </a:lnTo>
                    <a:lnTo>
                      <a:pt x="165" y="138"/>
                    </a:lnTo>
                    <a:lnTo>
                      <a:pt x="144" y="138"/>
                    </a:lnTo>
                    <a:lnTo>
                      <a:pt x="137" y="145"/>
                    </a:lnTo>
                    <a:lnTo>
                      <a:pt x="132" y="160"/>
                    </a:lnTo>
                    <a:lnTo>
                      <a:pt x="124" y="169"/>
                    </a:lnTo>
                    <a:lnTo>
                      <a:pt x="108" y="172"/>
                    </a:lnTo>
                    <a:lnTo>
                      <a:pt x="95" y="172"/>
                    </a:lnTo>
                    <a:lnTo>
                      <a:pt x="85" y="179"/>
                    </a:lnTo>
                    <a:lnTo>
                      <a:pt x="81" y="190"/>
                    </a:lnTo>
                    <a:lnTo>
                      <a:pt x="81" y="204"/>
                    </a:lnTo>
                    <a:lnTo>
                      <a:pt x="70" y="210"/>
                    </a:lnTo>
                    <a:lnTo>
                      <a:pt x="62" y="223"/>
                    </a:lnTo>
                    <a:lnTo>
                      <a:pt x="56" y="242"/>
                    </a:lnTo>
                    <a:lnTo>
                      <a:pt x="51" y="251"/>
                    </a:lnTo>
                    <a:lnTo>
                      <a:pt x="45" y="258"/>
                    </a:lnTo>
                    <a:lnTo>
                      <a:pt x="31" y="267"/>
                    </a:lnTo>
                    <a:lnTo>
                      <a:pt x="19" y="280"/>
                    </a:lnTo>
                    <a:lnTo>
                      <a:pt x="3" y="280"/>
                    </a:lnTo>
                    <a:lnTo>
                      <a:pt x="0" y="280"/>
                    </a:lnTo>
                  </a:path>
                </a:pathLst>
              </a:custGeom>
              <a:grpFill/>
              <a:ln w="9525">
                <a:solidFill>
                  <a:schemeClr val="tx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s-CO" sz="1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627" name="626 Conector recto"/>
            <p:cNvCxnSpPr/>
            <p:nvPr/>
          </p:nvCxnSpPr>
          <p:spPr>
            <a:xfrm flipV="1">
              <a:off x="1466131" y="2564904"/>
              <a:ext cx="720000" cy="0"/>
            </a:xfrm>
            <a:prstGeom prst="line">
              <a:avLst/>
            </a:prstGeom>
            <a:ln w="635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9" name="608 CuadroTexto"/>
            <p:cNvSpPr txBox="1"/>
            <p:nvPr/>
          </p:nvSpPr>
          <p:spPr>
            <a:xfrm>
              <a:off x="2267744" y="2371805"/>
              <a:ext cx="1512168" cy="24622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600" dirty="0" smtClean="0">
                  <a:solidFill>
                    <a:schemeClr val="bg1">
                      <a:lumMod val="75000"/>
                    </a:schemeClr>
                  </a:solidFill>
                </a:rPr>
                <a:t>2.226 personas</a:t>
              </a:r>
              <a:endParaRPr lang="es-CO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610" name="609 Conector recto"/>
            <p:cNvCxnSpPr/>
            <p:nvPr/>
          </p:nvCxnSpPr>
          <p:spPr>
            <a:xfrm flipV="1">
              <a:off x="2582355" y="2636912"/>
              <a:ext cx="900000" cy="0"/>
            </a:xfrm>
            <a:prstGeom prst="line">
              <a:avLst/>
            </a:prstGeom>
            <a:ln w="25400">
              <a:solidFill>
                <a:srgbClr val="99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1" name="610 CuadroTexto"/>
            <p:cNvSpPr txBox="1"/>
            <p:nvPr/>
          </p:nvSpPr>
          <p:spPr>
            <a:xfrm>
              <a:off x="2311177" y="2919638"/>
              <a:ext cx="1512000" cy="24622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600" dirty="0" smtClean="0">
                  <a:solidFill>
                    <a:schemeClr val="bg1">
                      <a:lumMod val="75000"/>
                    </a:schemeClr>
                  </a:solidFill>
                </a:rPr>
                <a:t>18.902 personas</a:t>
              </a:r>
              <a:endParaRPr lang="es-CO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612" name="611 Conector recto"/>
            <p:cNvCxnSpPr/>
            <p:nvPr/>
          </p:nvCxnSpPr>
          <p:spPr>
            <a:xfrm flipV="1">
              <a:off x="2591880" y="3209292"/>
              <a:ext cx="900000" cy="0"/>
            </a:xfrm>
            <a:prstGeom prst="line">
              <a:avLst/>
            </a:prstGeom>
            <a:ln w="25400">
              <a:solidFill>
                <a:srgbClr val="EF75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" name="616 CuadroTexto"/>
            <p:cNvSpPr txBox="1"/>
            <p:nvPr/>
          </p:nvSpPr>
          <p:spPr>
            <a:xfrm>
              <a:off x="2536726" y="3304034"/>
              <a:ext cx="1274270" cy="24622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600" dirty="0" smtClean="0">
                  <a:solidFill>
                    <a:schemeClr val="bg1">
                      <a:lumMod val="75000"/>
                    </a:schemeClr>
                  </a:solidFill>
                </a:rPr>
                <a:t>925 personas</a:t>
              </a:r>
              <a:endParaRPr lang="es-CO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618" name="617 Conector recto"/>
            <p:cNvCxnSpPr/>
            <p:nvPr/>
          </p:nvCxnSpPr>
          <p:spPr>
            <a:xfrm flipV="1">
              <a:off x="2663888" y="3569141"/>
              <a:ext cx="900000" cy="0"/>
            </a:xfrm>
            <a:prstGeom prst="line">
              <a:avLst/>
            </a:prstGeom>
            <a:ln w="2540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" name="618 CuadroTexto"/>
            <p:cNvSpPr txBox="1"/>
            <p:nvPr/>
          </p:nvSpPr>
          <p:spPr>
            <a:xfrm>
              <a:off x="2676042" y="3758843"/>
              <a:ext cx="1274270" cy="24622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600" dirty="0" smtClean="0">
                  <a:solidFill>
                    <a:schemeClr val="bg1">
                      <a:lumMod val="75000"/>
                    </a:schemeClr>
                  </a:solidFill>
                </a:rPr>
                <a:t>173 personas</a:t>
              </a:r>
              <a:endParaRPr lang="es-CO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620" name="619 Conector recto"/>
            <p:cNvCxnSpPr/>
            <p:nvPr/>
          </p:nvCxnSpPr>
          <p:spPr>
            <a:xfrm flipV="1">
              <a:off x="2735896" y="4014589"/>
              <a:ext cx="900000" cy="0"/>
            </a:xfrm>
            <a:prstGeom prst="line">
              <a:avLst/>
            </a:prstGeom>
            <a:ln w="25400">
              <a:solidFill>
                <a:srgbClr val="33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641 Conector recto"/>
            <p:cNvCxnSpPr/>
            <p:nvPr/>
          </p:nvCxnSpPr>
          <p:spPr>
            <a:xfrm flipV="1">
              <a:off x="1478939" y="3186075"/>
              <a:ext cx="720000" cy="0"/>
            </a:xfrm>
            <a:prstGeom prst="line">
              <a:avLst/>
            </a:prstGeom>
            <a:ln w="635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642 Conector recto"/>
            <p:cNvCxnSpPr/>
            <p:nvPr/>
          </p:nvCxnSpPr>
          <p:spPr>
            <a:xfrm flipV="1">
              <a:off x="1766824" y="3515122"/>
              <a:ext cx="720000" cy="0"/>
            </a:xfrm>
            <a:prstGeom prst="line">
              <a:avLst/>
            </a:prstGeom>
            <a:ln w="635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643 Conector recto"/>
            <p:cNvCxnSpPr/>
            <p:nvPr/>
          </p:nvCxnSpPr>
          <p:spPr>
            <a:xfrm flipV="1">
              <a:off x="2267744" y="3915278"/>
              <a:ext cx="360000" cy="0"/>
            </a:xfrm>
            <a:prstGeom prst="line">
              <a:avLst/>
            </a:prstGeom>
            <a:ln w="635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6" name="645 CuadroTexto"/>
          <p:cNvSpPr txBox="1"/>
          <p:nvPr/>
        </p:nvSpPr>
        <p:spPr>
          <a:xfrm>
            <a:off x="88454" y="6096427"/>
            <a:ext cx="5383840" cy="590349"/>
          </a:xfrm>
          <a:prstGeom prst="rect">
            <a:avLst/>
          </a:prstGeom>
          <a:noFill/>
        </p:spPr>
        <p:txBody>
          <a:bodyPr wrap="square" lIns="36000" tIns="0" rIns="108000" b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spc="-150" dirty="0" smtClean="0">
                <a:solidFill>
                  <a:schemeClr val="bg1">
                    <a:lumMod val="50000"/>
                  </a:schemeClr>
                </a:solidFill>
              </a:rPr>
              <a:t>$18.894 millones invertidos</a:t>
            </a:r>
            <a:endParaRPr lang="es-CO" sz="3600" b="1" spc="-1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835695" y="-10606"/>
            <a:ext cx="7200000" cy="540000"/>
          </a:xfrm>
        </p:spPr>
        <p:txBody>
          <a:bodyPr lIns="0" tIns="0" rIns="0" bIns="0"/>
          <a:lstStyle/>
          <a:p>
            <a:pPr algn="ctr"/>
            <a:r>
              <a:rPr lang="es-CO" dirty="0" smtClean="0"/>
              <a:t>Manejo multimodal de albergues</a:t>
            </a:r>
            <a:endParaRPr lang="es-CO" dirty="0"/>
          </a:p>
        </p:txBody>
      </p:sp>
      <p:grpSp>
        <p:nvGrpSpPr>
          <p:cNvPr id="7" name="6 Grupo"/>
          <p:cNvGrpSpPr/>
          <p:nvPr/>
        </p:nvGrpSpPr>
        <p:grpSpPr>
          <a:xfrm>
            <a:off x="35496" y="2901702"/>
            <a:ext cx="8640960" cy="3767658"/>
            <a:chOff x="35496" y="2853498"/>
            <a:chExt cx="8640960" cy="4032448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tx1">
                  <a:lumMod val="6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80" b="23536"/>
            <a:stretch/>
          </p:blipFill>
          <p:spPr>
            <a:xfrm>
              <a:off x="35496" y="2853498"/>
              <a:ext cx="8640960" cy="4032448"/>
            </a:xfrm>
            <a:prstGeom prst="rect">
              <a:avLst/>
            </a:prstGeom>
          </p:spPr>
        </p:pic>
        <p:sp>
          <p:nvSpPr>
            <p:cNvPr id="11" name="10 Rectángulo redondeado"/>
            <p:cNvSpPr/>
            <p:nvPr/>
          </p:nvSpPr>
          <p:spPr>
            <a:xfrm>
              <a:off x="588452" y="5341903"/>
              <a:ext cx="3586995" cy="378075"/>
            </a:xfrm>
            <a:prstGeom prst="roundRect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r>
                <a:rPr lang="es-CO" sz="1600" dirty="0">
                  <a:solidFill>
                    <a:prstClr val="white"/>
                  </a:solidFill>
                </a:rPr>
                <a:t>6.129 </a:t>
              </a:r>
              <a:r>
                <a:rPr lang="es-CO" sz="1600" dirty="0" smtClean="0">
                  <a:solidFill>
                    <a:prstClr val="white"/>
                  </a:solidFill>
                </a:rPr>
                <a:t>Personas Pasaron </a:t>
              </a:r>
              <a:r>
                <a:rPr lang="es-CO" sz="1600" dirty="0">
                  <a:solidFill>
                    <a:prstClr val="white"/>
                  </a:solidFill>
                </a:rPr>
                <a:t>por </a:t>
              </a:r>
              <a:r>
                <a:rPr lang="es-CO" sz="1600" dirty="0" smtClean="0">
                  <a:solidFill>
                    <a:prstClr val="white"/>
                  </a:solidFill>
                </a:rPr>
                <a:t>albergues</a:t>
              </a: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169525" y="774229"/>
            <a:ext cx="8924500" cy="19442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975" indent="-180975">
              <a:buClr>
                <a:srgbClr val="EAB200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rgbClr val="5F5F5F"/>
                </a:solidFill>
                <a:cs typeface="Arial" panose="020B0604020202020204" pitchFamily="34" charset="0"/>
              </a:rPr>
              <a:t>En Norte de Santander, se habilitaron 9 albergues temporales y 13 hoteles habilitados como albergue temporal</a:t>
            </a:r>
          </a:p>
          <a:p>
            <a:pPr marL="180975" indent="-180975">
              <a:buClr>
                <a:srgbClr val="EAB200"/>
              </a:buClr>
              <a:buSzPct val="120000"/>
              <a:buFont typeface="Arial" panose="020B0604020202020204" pitchFamily="34" charset="0"/>
              <a:buChar char="•"/>
            </a:pPr>
            <a:endParaRPr lang="es-CO" sz="1050" dirty="0">
              <a:solidFill>
                <a:srgbClr val="5F5F5F"/>
              </a:solidFill>
              <a:cs typeface="Arial" panose="020B0604020202020204" pitchFamily="34" charset="0"/>
            </a:endParaRPr>
          </a:p>
          <a:p>
            <a:pPr marL="180975" indent="-180975">
              <a:buClr>
                <a:srgbClr val="EAB200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rgbClr val="5F5F5F"/>
                </a:solidFill>
                <a:cs typeface="Arial" panose="020B0604020202020204" pitchFamily="34" charset="0"/>
              </a:rPr>
              <a:t>Todos los albergues contaron con servicio de agua, energía, saneamiento, asistencia humanitaria de emergencia, alimentación y nutrición, apoyo psicosocial y áreas comunes. 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78" y="2378762"/>
            <a:ext cx="1795247" cy="1825168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90941"/>
            <a:ext cx="3384376" cy="18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835695" y="-10606"/>
            <a:ext cx="7200000" cy="540000"/>
          </a:xfrm>
        </p:spPr>
        <p:txBody>
          <a:bodyPr lIns="0" tIns="0" rIns="0" bIns="0"/>
          <a:lstStyle/>
          <a:p>
            <a:pPr algn="ctr"/>
            <a:r>
              <a:rPr lang="es-CO" sz="3400" dirty="0" smtClean="0"/>
              <a:t>Asistencia humanitaria integral</a:t>
            </a:r>
            <a:endParaRPr lang="es-CO" sz="3400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742087"/>
            <a:ext cx="4032448" cy="2236302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5" y="3598282"/>
            <a:ext cx="4032448" cy="2307497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4"/>
          <a:stretch/>
        </p:blipFill>
        <p:spPr>
          <a:xfrm>
            <a:off x="4995077" y="716070"/>
            <a:ext cx="3854361" cy="2304405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9"/>
          <a:stretch/>
        </p:blipFill>
        <p:spPr>
          <a:xfrm>
            <a:off x="5026244" y="3597687"/>
            <a:ext cx="3811319" cy="2308092"/>
          </a:xfrm>
          <a:prstGeom prst="rect">
            <a:avLst/>
          </a:prstGeom>
        </p:spPr>
      </p:pic>
      <p:sp>
        <p:nvSpPr>
          <p:cNvPr id="31" name="30 Rectángulo redondeado"/>
          <p:cNvSpPr/>
          <p:nvPr/>
        </p:nvSpPr>
        <p:spPr>
          <a:xfrm>
            <a:off x="83754" y="5929528"/>
            <a:ext cx="4032000" cy="5400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prstClr val="white"/>
                </a:solidFill>
              </a:rPr>
              <a:t>20.773 kits humanitarios: Alimentos, aseo, cocina, carpas, frazadas y colchonetas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107953" y="3013493"/>
            <a:ext cx="4032000" cy="540000"/>
          </a:xfrm>
          <a:prstGeom prst="round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prstClr val="white"/>
                </a:solidFill>
              </a:rPr>
              <a:t>2, 8 millones de litros de agua mediante 6 carro tanques e instalación de tanques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5004496" y="3036451"/>
            <a:ext cx="3888000" cy="540000"/>
          </a:xfrm>
          <a:prstGeom prst="round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dirty="0" smtClean="0">
                <a:solidFill>
                  <a:prstClr val="white"/>
                </a:solidFill>
              </a:rPr>
              <a:t>4.443 subsidios tramitados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4987959" y="5912042"/>
            <a:ext cx="3888000" cy="5400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600" dirty="0" smtClean="0">
                <a:solidFill>
                  <a:prstClr val="white"/>
                </a:solidFill>
              </a:rPr>
              <a:t>4.204 personas trasladadas al interior del país, 233 traslados de enseres, 319 familias</a:t>
            </a:r>
          </a:p>
        </p:txBody>
      </p:sp>
    </p:spTree>
    <p:extLst>
      <p:ext uri="{BB962C8B-B14F-4D97-AF65-F5344CB8AC3E}">
        <p14:creationId xmlns:p14="http://schemas.microsoft.com/office/powerpoint/2010/main" val="30791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61094"/>
              </p:ext>
            </p:extLst>
          </p:nvPr>
        </p:nvGraphicFramePr>
        <p:xfrm>
          <a:off x="1259632" y="1137080"/>
          <a:ext cx="6984777" cy="438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/>
                <a:gridCol w="2232248"/>
              </a:tblGrid>
              <a:tr h="453857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</a:rPr>
                        <a:t>CONCEPTO</a:t>
                      </a:r>
                      <a:endParaRPr lang="es-CO" sz="24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</a:rPr>
                        <a:t>VALOR EN</a:t>
                      </a:r>
                      <a:r>
                        <a:rPr lang="es-CO" sz="2400" b="1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</a:rPr>
                        <a:t> COP</a:t>
                      </a:r>
                      <a:endParaRPr lang="es-CO" sz="2400" b="1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</a:tr>
              <a:tr h="453857">
                <a:tc>
                  <a:txBody>
                    <a:bodyPr/>
                    <a:lstStyle/>
                    <a:p>
                      <a:r>
                        <a:rPr lang="es-CO" sz="2000" dirty="0" smtClean="0">
                          <a:solidFill>
                            <a:srgbClr val="5F5F5F"/>
                          </a:solidFill>
                          <a:latin typeface="+mn-lt"/>
                        </a:rPr>
                        <a:t>ALIMENTACION </a:t>
                      </a:r>
                      <a:endParaRPr lang="es-CO" sz="2000" dirty="0">
                        <a:solidFill>
                          <a:srgbClr val="5F5F5F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0" i="0" u="none" strike="noStrike" dirty="0" smtClean="0">
                          <a:solidFill>
                            <a:srgbClr val="5F5F5F"/>
                          </a:solidFill>
                          <a:effectLst/>
                          <a:latin typeface="+mn-lt"/>
                        </a:rPr>
                        <a:t>3.744.869.559</a:t>
                      </a:r>
                      <a:endParaRPr lang="es-CO" sz="24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53857">
                <a:tc>
                  <a:txBody>
                    <a:bodyPr/>
                    <a:lstStyle/>
                    <a:p>
                      <a:r>
                        <a:rPr lang="es-CO" sz="2000" dirty="0" smtClean="0">
                          <a:solidFill>
                            <a:srgbClr val="5F5F5F"/>
                          </a:solidFill>
                          <a:latin typeface="+mn-lt"/>
                        </a:rPr>
                        <a:t>AYUDA NO ALIMENTARIA</a:t>
                      </a:r>
                      <a:endParaRPr lang="es-CO" sz="2000" dirty="0">
                        <a:solidFill>
                          <a:srgbClr val="5F5F5F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0" i="0" u="none" strike="noStrike" dirty="0" smtClean="0">
                          <a:solidFill>
                            <a:srgbClr val="5F5F5F"/>
                          </a:solidFill>
                          <a:effectLst/>
                          <a:latin typeface="+mn-lt"/>
                        </a:rPr>
                        <a:t>3.817.037.000</a:t>
                      </a:r>
                      <a:endParaRPr lang="es-CO" sz="24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42919">
                <a:tc>
                  <a:txBody>
                    <a:bodyPr/>
                    <a:lstStyle/>
                    <a:p>
                      <a:r>
                        <a:rPr lang="es-CO" sz="2000" dirty="0" smtClean="0">
                          <a:solidFill>
                            <a:srgbClr val="5F5F5F"/>
                          </a:solidFill>
                          <a:latin typeface="+mn-lt"/>
                        </a:rPr>
                        <a:t>ARRENDAMIENTOS </a:t>
                      </a:r>
                      <a:r>
                        <a:rPr lang="es-CO" sz="1200" dirty="0" smtClean="0">
                          <a:solidFill>
                            <a:srgbClr val="5F5F5F"/>
                          </a:solidFill>
                          <a:latin typeface="+mn-lt"/>
                        </a:rPr>
                        <a:t>(subsidios</a:t>
                      </a:r>
                      <a:r>
                        <a:rPr lang="es-CO" sz="1200" baseline="0" dirty="0" smtClean="0">
                          <a:solidFill>
                            <a:srgbClr val="5F5F5F"/>
                          </a:solidFill>
                          <a:latin typeface="+mn-lt"/>
                        </a:rPr>
                        <a:t>, hoteles, bodegas)</a:t>
                      </a:r>
                      <a:endParaRPr lang="es-CO" sz="2000" dirty="0" smtClean="0">
                        <a:solidFill>
                          <a:srgbClr val="5F5F5F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0" i="0" u="none" strike="noStrike" dirty="0" smtClean="0">
                          <a:solidFill>
                            <a:srgbClr val="5F5F5F"/>
                          </a:solidFill>
                          <a:effectLst/>
                          <a:latin typeface="+mn-lt"/>
                        </a:rPr>
                        <a:t>4.040.209.524</a:t>
                      </a:r>
                      <a:endParaRPr lang="es-CO" sz="24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53857">
                <a:tc>
                  <a:txBody>
                    <a:bodyPr/>
                    <a:lstStyle/>
                    <a:p>
                      <a:r>
                        <a:rPr lang="es-CO" sz="2000" dirty="0" smtClean="0">
                          <a:solidFill>
                            <a:srgbClr val="5F5F5F"/>
                          </a:solidFill>
                          <a:latin typeface="+mn-lt"/>
                        </a:rPr>
                        <a:t>AGUA Y SANEAMIENTO</a:t>
                      </a:r>
                      <a:endParaRPr lang="es-CO" sz="2000" dirty="0">
                        <a:solidFill>
                          <a:srgbClr val="5F5F5F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0" i="0" u="none" strike="noStrike" dirty="0" smtClean="0">
                          <a:solidFill>
                            <a:srgbClr val="5F5F5F"/>
                          </a:solidFill>
                          <a:effectLst/>
                          <a:latin typeface="+mn-lt"/>
                        </a:rPr>
                        <a:t>907.074.928</a:t>
                      </a:r>
                      <a:endParaRPr lang="es-CO" sz="24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68263">
                <a:tc>
                  <a:txBody>
                    <a:bodyPr/>
                    <a:lstStyle/>
                    <a:p>
                      <a:r>
                        <a:rPr lang="es-CO" sz="2000" dirty="0" smtClean="0">
                          <a:solidFill>
                            <a:srgbClr val="5F5F5F"/>
                          </a:solidFill>
                          <a:latin typeface="+mn-lt"/>
                        </a:rPr>
                        <a:t>TRANSPORTE </a:t>
                      </a:r>
                      <a:r>
                        <a:rPr lang="es-CO" sz="1200" dirty="0" smtClean="0">
                          <a:solidFill>
                            <a:srgbClr val="5F5F5F"/>
                          </a:solidFill>
                          <a:latin typeface="+mn-lt"/>
                        </a:rPr>
                        <a:t>(traslados  damnificados</a:t>
                      </a:r>
                      <a:r>
                        <a:rPr lang="es-CO" sz="1200" baseline="0" dirty="0" smtClean="0">
                          <a:solidFill>
                            <a:srgbClr val="5F5F5F"/>
                          </a:solidFill>
                          <a:latin typeface="+mn-lt"/>
                        </a:rPr>
                        <a:t> </a:t>
                      </a:r>
                      <a:r>
                        <a:rPr lang="es-CO" sz="1200" dirty="0" smtClean="0">
                          <a:solidFill>
                            <a:srgbClr val="5F5F5F"/>
                          </a:solidFill>
                          <a:latin typeface="+mn-lt"/>
                        </a:rPr>
                        <a:t>y apoyo operativo)</a:t>
                      </a:r>
                      <a:endParaRPr lang="es-CO" sz="1200" dirty="0">
                        <a:solidFill>
                          <a:srgbClr val="5F5F5F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0" i="0" u="none" strike="noStrike" dirty="0" smtClean="0">
                          <a:solidFill>
                            <a:srgbClr val="5F5F5F"/>
                          </a:solidFill>
                          <a:effectLst/>
                          <a:latin typeface="+mn-lt"/>
                        </a:rPr>
                        <a:t>1.208.481.664</a:t>
                      </a:r>
                      <a:endParaRPr lang="es-CO" sz="24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99392">
                <a:tc>
                  <a:txBody>
                    <a:bodyPr/>
                    <a:lstStyle/>
                    <a:p>
                      <a:r>
                        <a:rPr lang="es-CO" sz="2000" dirty="0" smtClean="0">
                          <a:solidFill>
                            <a:srgbClr val="5F5F5F"/>
                          </a:solidFill>
                          <a:latin typeface="+mn-lt"/>
                        </a:rPr>
                        <a:t>LOGÍSTICA</a:t>
                      </a:r>
                      <a:endParaRPr lang="es-CO" sz="2000" dirty="0">
                        <a:solidFill>
                          <a:srgbClr val="5F5F5F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0" i="0" u="none" strike="noStrike" dirty="0" smtClean="0">
                          <a:solidFill>
                            <a:srgbClr val="5F5F5F"/>
                          </a:solidFill>
                          <a:effectLst/>
                          <a:latin typeface="+mn-lt"/>
                        </a:rPr>
                        <a:t>4.852.143.302</a:t>
                      </a:r>
                      <a:endParaRPr lang="es-CO" sz="24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93607">
                <a:tc>
                  <a:txBody>
                    <a:bodyPr/>
                    <a:lstStyle/>
                    <a:p>
                      <a:r>
                        <a:rPr lang="es-CO" sz="2000" dirty="0" smtClean="0">
                          <a:solidFill>
                            <a:srgbClr val="5F5F5F"/>
                          </a:solidFill>
                          <a:latin typeface="+mn-lt"/>
                        </a:rPr>
                        <a:t>RECURSOS</a:t>
                      </a:r>
                      <a:r>
                        <a:rPr lang="es-CO" sz="2000" baseline="0" dirty="0" smtClean="0">
                          <a:solidFill>
                            <a:srgbClr val="5F5F5F"/>
                          </a:solidFill>
                          <a:latin typeface="+mn-lt"/>
                        </a:rPr>
                        <a:t> GUAJIRA </a:t>
                      </a:r>
                      <a:r>
                        <a:rPr lang="es-CO" sz="1200" baseline="0" dirty="0" smtClean="0">
                          <a:solidFill>
                            <a:srgbClr val="5F5F5F"/>
                          </a:solidFill>
                          <a:latin typeface="+mn-lt"/>
                        </a:rPr>
                        <a:t>(Bus)</a:t>
                      </a:r>
                      <a:endParaRPr lang="es-CO" sz="2000" dirty="0">
                        <a:solidFill>
                          <a:srgbClr val="5F5F5F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0" i="0" u="none" strike="noStrike" dirty="0" smtClean="0">
                          <a:solidFill>
                            <a:srgbClr val="5F5F5F"/>
                          </a:solidFill>
                          <a:effectLst/>
                          <a:latin typeface="+mn-lt"/>
                        </a:rPr>
                        <a:t>325.000.000</a:t>
                      </a:r>
                      <a:endParaRPr lang="es-CO" sz="24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53857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</a:rPr>
                        <a:t>TOTAL PESOS COLOMBIANOS</a:t>
                      </a:r>
                      <a:endParaRPr lang="es-CO" sz="2400" b="1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1" i="0" u="none" strike="noStrike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18.894.815.979</a:t>
                      </a:r>
                      <a:endParaRPr lang="es-CO" sz="2400" b="1" i="0" u="none" strike="noStrike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B200"/>
                    </a:solidFill>
                  </a:tcPr>
                </a:tc>
              </a:tr>
            </a:tbl>
          </a:graphicData>
        </a:graphic>
      </p:graphicFrame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1835695" y="-10606"/>
            <a:ext cx="7200000" cy="540000"/>
          </a:xfrm>
        </p:spPr>
        <p:txBody>
          <a:bodyPr lIns="0" tIns="0" rIns="0" bIns="0"/>
          <a:lstStyle/>
          <a:p>
            <a:pPr algn="ctr"/>
            <a:r>
              <a:rPr lang="es-CO" sz="3400" dirty="0" smtClean="0"/>
              <a:t>Inversión – Respuesta humanitaria</a:t>
            </a:r>
            <a:endParaRPr lang="es-CO" sz="3400" dirty="0"/>
          </a:p>
        </p:txBody>
      </p:sp>
    </p:spTree>
    <p:extLst>
      <p:ext uri="{BB962C8B-B14F-4D97-AF65-F5344CB8AC3E}">
        <p14:creationId xmlns:p14="http://schemas.microsoft.com/office/powerpoint/2010/main" val="26566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1835695" y="-10606"/>
            <a:ext cx="7200000" cy="540000"/>
          </a:xfrm>
        </p:spPr>
        <p:txBody>
          <a:bodyPr lIns="0" tIns="0" rIns="0" bIns="0"/>
          <a:lstStyle/>
          <a:p>
            <a:pPr algn="ctr"/>
            <a:r>
              <a:rPr lang="es-CO" sz="3400" dirty="0" smtClean="0"/>
              <a:t>Oferta y coordinación institucional</a:t>
            </a:r>
            <a:endParaRPr lang="es-CO" sz="34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016353"/>
            <a:ext cx="1728192" cy="739576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2483768" y="800329"/>
            <a:ext cx="0" cy="12600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555776" y="789078"/>
            <a:ext cx="5760640" cy="132343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Registro Único de Damnificados (RUD)</a:t>
            </a: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Ayuda Humanitaria de Emergencia</a:t>
            </a: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Alojamiento temporal</a:t>
            </a: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Traslados de personas y enseres al interior del país</a:t>
            </a: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Subsidios de arriendo temporal ($250.000 por 3 meses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9248"/>
            <a:ext cx="881874" cy="1152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56638"/>
            <a:ext cx="1463285" cy="1021702"/>
          </a:xfrm>
          <a:prstGeom prst="rect">
            <a:avLst/>
          </a:prstGeom>
        </p:spPr>
      </p:pic>
      <p:cxnSp>
        <p:nvCxnSpPr>
          <p:cNvPr id="13" name="12 Conector recto"/>
          <p:cNvCxnSpPr/>
          <p:nvPr/>
        </p:nvCxnSpPr>
        <p:spPr>
          <a:xfrm>
            <a:off x="2456772" y="2415996"/>
            <a:ext cx="0" cy="5400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528780" y="2534012"/>
            <a:ext cx="5760640" cy="3189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808080"/>
                </a:solidFill>
              </a:rPr>
              <a:t>Documentación – identificación ciudadana </a:t>
            </a:r>
            <a:endParaRPr lang="es-CO" sz="1600" dirty="0">
              <a:solidFill>
                <a:srgbClr val="808080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91"/>
          <a:stretch/>
        </p:blipFill>
        <p:spPr>
          <a:xfrm>
            <a:off x="360936" y="3478476"/>
            <a:ext cx="1906808" cy="720000"/>
          </a:xfrm>
          <a:prstGeom prst="rect">
            <a:avLst/>
          </a:prstGeom>
        </p:spPr>
      </p:pic>
      <p:cxnSp>
        <p:nvCxnSpPr>
          <p:cNvPr id="16" name="15 Conector recto"/>
          <p:cNvCxnSpPr/>
          <p:nvPr/>
        </p:nvCxnSpPr>
        <p:spPr>
          <a:xfrm>
            <a:off x="2456772" y="3334580"/>
            <a:ext cx="0" cy="10800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2528780" y="3284984"/>
            <a:ext cx="5760640" cy="105758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Reunificación familiar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Nacionalización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Traslado a otras ciudades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Solicitud de traslado de enseres desde Venezuela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555776" y="47620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808080"/>
                </a:solidFill>
              </a:rPr>
              <a:t>Libreta militar</a:t>
            </a: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808080"/>
                </a:solidFill>
              </a:rPr>
              <a:t>Apoyo en seguridad</a:t>
            </a:r>
            <a:endParaRPr lang="es-CO" sz="1600" dirty="0">
              <a:solidFill>
                <a:srgbClr val="808080"/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421249" y="4815248"/>
            <a:ext cx="0" cy="5400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6" r="46810" b="18096"/>
          <a:stretch/>
        </p:blipFill>
        <p:spPr>
          <a:xfrm>
            <a:off x="191388" y="5758203"/>
            <a:ext cx="2174459" cy="540000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2483767" y="5754742"/>
            <a:ext cx="6256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808080"/>
                </a:solidFill>
              </a:rPr>
              <a:t>Apoyo económico a victimas del conflicto armado</a:t>
            </a:r>
            <a:endParaRPr lang="es-CO" sz="1600" dirty="0">
              <a:solidFill>
                <a:srgbClr val="808080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2421249" y="5685756"/>
            <a:ext cx="0" cy="5400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9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1835695" y="-10606"/>
            <a:ext cx="7200000" cy="540000"/>
          </a:xfrm>
        </p:spPr>
        <p:txBody>
          <a:bodyPr lIns="0" tIns="0" rIns="0" bIns="0"/>
          <a:lstStyle/>
          <a:p>
            <a:pPr algn="ctr"/>
            <a:r>
              <a:rPr lang="es-CO" sz="3400" dirty="0" smtClean="0"/>
              <a:t>Oferta y coordinación institucional</a:t>
            </a:r>
            <a:endParaRPr lang="es-CO" sz="3400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483768" y="859838"/>
            <a:ext cx="0" cy="10800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555776" y="836712"/>
            <a:ext cx="5760640" cy="105758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Asesoría para emprendimiento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Certificación de competencias laborales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Vinculación laboral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Formación complementaria</a:t>
            </a:r>
          </a:p>
        </p:txBody>
      </p:sp>
      <p:cxnSp>
        <p:nvCxnSpPr>
          <p:cNvPr id="13" name="12 Conector recto"/>
          <p:cNvCxnSpPr/>
          <p:nvPr/>
        </p:nvCxnSpPr>
        <p:spPr>
          <a:xfrm>
            <a:off x="2456772" y="2415996"/>
            <a:ext cx="0" cy="5400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528780" y="2534012"/>
            <a:ext cx="5760640" cy="3189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Atención a niños y adolescentes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2456772" y="3334580"/>
            <a:ext cx="0" cy="9000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2528780" y="3284984"/>
            <a:ext cx="5760640" cy="8113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Incentivo a la capacitación para el empleo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Empleo temporal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Vinculación a la Red Unidos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483768" y="476208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808080"/>
                </a:solidFill>
              </a:rPr>
              <a:t>Vinculación al Régimen de Salud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2421249" y="4689200"/>
            <a:ext cx="0" cy="5400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2483767" y="5754742"/>
            <a:ext cx="6256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808080"/>
                </a:solidFill>
              </a:rPr>
              <a:t>Escolarización</a:t>
            </a:r>
            <a:endParaRPr lang="es-CO" sz="1600" dirty="0">
              <a:solidFill>
                <a:srgbClr val="808080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2421249" y="5685756"/>
            <a:ext cx="0" cy="5400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3" y="919971"/>
            <a:ext cx="862583" cy="99768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28"/>
          <a:stretch/>
        </p:blipFill>
        <p:spPr>
          <a:xfrm>
            <a:off x="827584" y="2233558"/>
            <a:ext cx="1329542" cy="9048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4" r="40933" b="18926"/>
          <a:stretch/>
        </p:blipFill>
        <p:spPr>
          <a:xfrm>
            <a:off x="119379" y="3536906"/>
            <a:ext cx="2309295" cy="504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4" r="50000" b="11398"/>
          <a:stretch/>
        </p:blipFill>
        <p:spPr>
          <a:xfrm>
            <a:off x="310098" y="4738332"/>
            <a:ext cx="1898881" cy="50400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5"/>
          <a:stretch/>
        </p:blipFill>
        <p:spPr>
          <a:xfrm>
            <a:off x="419286" y="5673179"/>
            <a:ext cx="156915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2" y="830947"/>
            <a:ext cx="9180000" cy="60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GRD_TEMPLATE">
  <a:themeElements>
    <a:clrScheme name="UNGRD">
      <a:dk1>
        <a:srgbClr val="FFFFFF"/>
      </a:dk1>
      <a:lt1>
        <a:srgbClr val="213362"/>
      </a:lt1>
      <a:dk2>
        <a:srgbClr val="DAAC57"/>
      </a:dk2>
      <a:lt2>
        <a:srgbClr val="F7C800"/>
      </a:lt2>
      <a:accent1>
        <a:srgbClr val="FDC85D"/>
      </a:accent1>
      <a:accent2>
        <a:srgbClr val="F28B37"/>
      </a:accent2>
      <a:accent3>
        <a:srgbClr val="E9475A"/>
      </a:accent3>
      <a:accent4>
        <a:srgbClr val="8D1441"/>
      </a:accent4>
      <a:accent5>
        <a:srgbClr val="04547F"/>
      </a:accent5>
      <a:accent6>
        <a:srgbClr val="77C3AF"/>
      </a:accent6>
      <a:hlink>
        <a:srgbClr val="9D9D9D"/>
      </a:hlink>
      <a:folHlink>
        <a:srgbClr val="213362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396</Words>
  <Application>Microsoft Office PowerPoint</Application>
  <PresentationFormat>Presentación en pantalla (4:3)</PresentationFormat>
  <Paragraphs>686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UNGRD_TEMPLATE</vt:lpstr>
      <vt:lpstr>Presentación de PowerPoint</vt:lpstr>
      <vt:lpstr>Los compromisos a nivel humanitario</vt:lpstr>
      <vt:lpstr>Respuesta humanitaria: Balance General</vt:lpstr>
      <vt:lpstr>Manejo multimodal de albergues</vt:lpstr>
      <vt:lpstr>Asistencia humanitaria integral</vt:lpstr>
      <vt:lpstr>Inversión – Respuesta humanitaria</vt:lpstr>
      <vt:lpstr>Oferta y coordinación institucional</vt:lpstr>
      <vt:lpstr>Oferta y coordinación institucional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 Atención Frontera Colombia - Venezuela</dc:title>
  <dc:creator>Edwin Pinto</dc:creator>
  <cp:lastModifiedBy>Johana Rojas</cp:lastModifiedBy>
  <cp:revision>36</cp:revision>
  <dcterms:created xsi:type="dcterms:W3CDTF">2016-02-25T13:03:01Z</dcterms:created>
  <dcterms:modified xsi:type="dcterms:W3CDTF">2016-03-29T15:48:20Z</dcterms:modified>
</cp:coreProperties>
</file>